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7" r:id="rId3"/>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6858000" cx="12192000"/>
  <p:notesSz cx="6858000" cy="9144000"/>
  <p:embeddedFontLst>
    <p:embeddedFont>
      <p:font typeface="Overpass"/>
      <p:regular r:id="rId21"/>
      <p:bold r:id="rId22"/>
      <p:italic r:id="rId23"/>
      <p:boldItalic r:id="rId24"/>
    </p:embeddedFont>
    <p:embeddedFont>
      <p:font typeface="Overpass SemiBold"/>
      <p:regular r:id="rId25"/>
      <p:bold r:id="rId26"/>
      <p:italic r:id="rId27"/>
      <p:boldItalic r:id="rId28"/>
    </p:embeddedFont>
    <p:embeddedFont>
      <p:font typeface="Century Gothic"/>
      <p:regular r:id="rId29"/>
      <p:bold r:id="rId30"/>
      <p:italic r:id="rId31"/>
      <p:boldItalic r:id="rId32"/>
    </p:embeddedFont>
    <p:embeddedFont>
      <p:font typeface="Open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Overpass-bold.fntdata"/><Relationship Id="rId21" Type="http://schemas.openxmlformats.org/officeDocument/2006/relationships/font" Target="fonts/Overpass-regular.fntdata"/><Relationship Id="rId24" Type="http://schemas.openxmlformats.org/officeDocument/2006/relationships/font" Target="fonts/Overpass-boldItalic.fntdata"/><Relationship Id="rId23" Type="http://schemas.openxmlformats.org/officeDocument/2006/relationships/font" Target="fonts/Overpass-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OverpassSemiBold-bold.fntdata"/><Relationship Id="rId25" Type="http://schemas.openxmlformats.org/officeDocument/2006/relationships/font" Target="fonts/OverpassSemiBold-regular.fntdata"/><Relationship Id="rId28" Type="http://schemas.openxmlformats.org/officeDocument/2006/relationships/font" Target="fonts/OverpassSemiBold-boldItalic.fntdata"/><Relationship Id="rId27" Type="http://schemas.openxmlformats.org/officeDocument/2006/relationships/font" Target="fonts/OverpassSemi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enturyGothic-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enturyGothic-italic.fntdata"/><Relationship Id="rId30" Type="http://schemas.openxmlformats.org/officeDocument/2006/relationships/font" Target="fonts/CenturyGothic-bold.fntdata"/><Relationship Id="rId11" Type="http://schemas.openxmlformats.org/officeDocument/2006/relationships/slide" Target="slides/slide6.xml"/><Relationship Id="rId33" Type="http://schemas.openxmlformats.org/officeDocument/2006/relationships/font" Target="fonts/OpenSans-regular.fntdata"/><Relationship Id="rId10" Type="http://schemas.openxmlformats.org/officeDocument/2006/relationships/slide" Target="slides/slide5.xml"/><Relationship Id="rId32" Type="http://schemas.openxmlformats.org/officeDocument/2006/relationships/font" Target="fonts/CenturyGothic-boldItalic.fntdata"/><Relationship Id="rId13" Type="http://schemas.openxmlformats.org/officeDocument/2006/relationships/slide" Target="slides/slide8.xml"/><Relationship Id="rId35" Type="http://schemas.openxmlformats.org/officeDocument/2006/relationships/font" Target="fonts/OpenSans-italic.fntdata"/><Relationship Id="rId12" Type="http://schemas.openxmlformats.org/officeDocument/2006/relationships/slide" Target="slides/slide7.xml"/><Relationship Id="rId34" Type="http://schemas.openxmlformats.org/officeDocument/2006/relationships/font" Target="fonts/OpenSans-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OpenSa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91425" lIns="91425" spcFirstLastPara="1" rIns="91425" wrap="square" tIns="91425">
            <a:noAutofit/>
          </a:bodyPr>
          <a:lstStyle>
            <a:lvl1pPr indent="-88900" lvl="0" marL="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1pPr>
            <a:lvl2pPr indent="-88900" lvl="1" marL="4572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2pPr>
            <a:lvl3pPr indent="-88900" lvl="2" marL="9144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3pPr>
            <a:lvl4pPr indent="-88900" lvl="3" marL="13716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4pPr>
            <a:lvl5pPr indent="-88900" lvl="4" marL="18288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5pPr>
            <a:lvl6pPr indent="-88900" lvl="5" marL="22860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6pPr>
            <a:lvl7pPr indent="-88900" lvl="6" marL="32004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7pPr>
            <a:lvl8pPr indent="-88900" lvl="7" marL="45720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8pPr>
            <a:lvl9pPr indent="-88900" lvl="8" marL="64008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9pPr>
          </a:lstStyle>
          <a:p/>
        </p:txBody>
      </p:sp>
      <p:sp>
        <p:nvSpPr>
          <p:cNvPr id="4" name="Google Shape;4;n"/>
          <p:cNvSpPr txBox="1"/>
          <p:nvPr>
            <p:ph idx="10" type="dt"/>
          </p:nvPr>
        </p:nvSpPr>
        <p:spPr>
          <a:xfrm>
            <a:off x="3884612" y="0"/>
            <a:ext cx="2971800" cy="457200"/>
          </a:xfrm>
          <a:prstGeom prst="rect">
            <a:avLst/>
          </a:prstGeom>
          <a:noFill/>
          <a:ln>
            <a:noFill/>
          </a:ln>
        </p:spPr>
        <p:txBody>
          <a:bodyPr anchorCtr="0" anchor="t" bIns="91425" lIns="91425" spcFirstLastPara="1" rIns="91425" wrap="square" tIns="91425">
            <a:noAutofit/>
          </a:bodyPr>
          <a:lstStyle>
            <a:lvl1pPr indent="-88900" lvl="0" marL="0" marR="0" rtl="0" algn="r">
              <a:lnSpc>
                <a:spcPct val="100000"/>
              </a:lnSpc>
              <a:spcBef>
                <a:spcPts val="0"/>
              </a:spcBef>
              <a:spcAft>
                <a:spcPts val="0"/>
              </a:spcAft>
              <a:buSzPts val="1400"/>
              <a:buChar char="●"/>
              <a:defRPr b="0" i="0" sz="1200" u="none" cap="none" strike="noStrike">
                <a:solidFill>
                  <a:srgbClr val="000000"/>
                </a:solidFill>
                <a:latin typeface="Calibri"/>
                <a:ea typeface="Calibri"/>
                <a:cs typeface="Calibri"/>
                <a:sym typeface="Calibri"/>
              </a:defRPr>
            </a:lvl1pPr>
            <a:lvl2pPr indent="-88900" lvl="1" marL="4572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2pPr>
            <a:lvl3pPr indent="-88900" lvl="2" marL="9144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3pPr>
            <a:lvl4pPr indent="-88900" lvl="3" marL="13716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4pPr>
            <a:lvl5pPr indent="-88900" lvl="4" marL="18288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5pPr>
            <a:lvl6pPr indent="-88900" lvl="5" marL="22860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6pPr>
            <a:lvl7pPr indent="-88900" lvl="6" marL="32004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7pPr>
            <a:lvl8pPr indent="-88900" lvl="7" marL="45720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8pPr>
            <a:lvl9pPr indent="-88900" lvl="8" marL="64008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 name="Google Shape;7;n"/>
          <p:cNvSpPr txBox="1"/>
          <p:nvPr>
            <p:ph idx="11" type="ftr"/>
          </p:nvPr>
        </p:nvSpPr>
        <p:spPr>
          <a:xfrm>
            <a:off x="0" y="8685212"/>
            <a:ext cx="2971800" cy="457200"/>
          </a:xfrm>
          <a:prstGeom prst="rect">
            <a:avLst/>
          </a:prstGeom>
          <a:noFill/>
          <a:ln>
            <a:noFill/>
          </a:ln>
        </p:spPr>
        <p:txBody>
          <a:bodyPr anchorCtr="0" anchor="b" bIns="91425" lIns="91425" spcFirstLastPara="1" rIns="91425" wrap="square" tIns="91425">
            <a:noAutofit/>
          </a:bodyPr>
          <a:lstStyle>
            <a:lvl1pPr indent="-88900" lvl="0" marL="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1pPr>
            <a:lvl2pPr indent="-88900" lvl="1" marL="4572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2pPr>
            <a:lvl3pPr indent="-88900" lvl="2" marL="9144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3pPr>
            <a:lvl4pPr indent="-88900" lvl="3" marL="13716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4pPr>
            <a:lvl5pPr indent="-88900" lvl="4" marL="18288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5pPr>
            <a:lvl6pPr indent="-88900" lvl="5" marL="22860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6pPr>
            <a:lvl7pPr indent="-88900" lvl="6" marL="32004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7pPr>
            <a:lvl8pPr indent="-88900" lvl="7" marL="45720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8pPr>
            <a:lvl9pPr indent="-88900" lvl="8" marL="6400800" marR="0" rtl="0" algn="l">
              <a:lnSpc>
                <a:spcPct val="100000"/>
              </a:lnSpc>
              <a:spcBef>
                <a:spcPts val="0"/>
              </a:spcBef>
              <a:spcAft>
                <a:spcPts val="0"/>
              </a:spcAft>
              <a:buSzPts val="1400"/>
              <a:buChar char="■"/>
              <a:defRPr b="0" i="0" sz="2400" u="none" cap="none" strike="noStrike">
                <a:solidFill>
                  <a:srgbClr val="000000"/>
                </a:solidFill>
                <a:latin typeface="Calibri"/>
                <a:ea typeface="Calibri"/>
                <a:cs typeface="Calibri"/>
                <a:sym typeface="Calibri"/>
              </a:defRPr>
            </a:lvl9pPr>
          </a:lstStyle>
          <a:p/>
        </p:txBody>
      </p:sp>
      <p:sp>
        <p:nvSpPr>
          <p:cNvPr id="8" name="Google Shape;8;n"/>
          <p:cNvSpPr txBox="1"/>
          <p:nvPr>
            <p:ph idx="12" type="sldNum"/>
          </p:nvPr>
        </p:nvSpPr>
        <p:spPr>
          <a:xfrm>
            <a:off x="3884612" y="8685212"/>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8f17c14e3f_0_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g8f17c14e3f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77e93b29e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77e93b29e5_1_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8d43cbdb96_0_3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8d43cbdb96_0_389:notes"/>
          <p:cNvSpPr txBox="1"/>
          <p:nvPr>
            <p:ph idx="1" type="body"/>
          </p:nvPr>
        </p:nvSpPr>
        <p:spPr>
          <a:xfrm>
            <a:off x="685800" y="4343400"/>
            <a:ext cx="5486400" cy="4114800"/>
          </a:xfrm>
          <a:prstGeom prst="rect">
            <a:avLst/>
          </a:prstGeom>
        </p:spPr>
        <p:txBody>
          <a:bodyPr anchorCtr="0" anchor="ctr" bIns="91425" lIns="91425" spcFirstLastPara="1" rIns="91425" wrap="square" tIns="91425">
            <a:noAutofit/>
          </a:bodyPr>
          <a:lstStyle/>
          <a:p>
            <a:pPr indent="-323850" lvl="0" marL="457200" rtl="0" algn="l">
              <a:lnSpc>
                <a:spcPct val="90000"/>
              </a:lnSpc>
              <a:spcBef>
                <a:spcPts val="1100"/>
              </a:spcBef>
              <a:spcAft>
                <a:spcPts val="0"/>
              </a:spcAft>
              <a:buClr>
                <a:schemeClr val="accent3"/>
              </a:buClr>
              <a:buSzPts val="1500"/>
              <a:buChar char="•"/>
            </a:pPr>
            <a:r>
              <a:rPr lang="en-US" sz="1500">
                <a:solidFill>
                  <a:schemeClr val="dk2"/>
                </a:solidFill>
                <a:latin typeface="Century Gothic"/>
                <a:ea typeface="Century Gothic"/>
                <a:cs typeface="Century Gothic"/>
                <a:sym typeface="Century Gothic"/>
              </a:rPr>
              <a:t>It’s important to acknowledge that conformance consists of both capabilities and compliance status.</a:t>
            </a:r>
            <a:endParaRPr/>
          </a:p>
        </p:txBody>
      </p:sp>
      <p:sp>
        <p:nvSpPr>
          <p:cNvPr id="249" name="Google Shape;249;g8d43cbdb96_0_389:notes"/>
          <p:cNvSpPr txBox="1"/>
          <p:nvPr>
            <p:ph idx="12" type="sldNum"/>
          </p:nvPr>
        </p:nvSpPr>
        <p:spPr>
          <a:xfrm>
            <a:off x="3884612" y="8685212"/>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Calibri"/>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77e93b29e5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77e93b29e5_1_2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77e93b29e5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77e93b29e5_1_34: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8d43cbdb9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8d43cbdb96_1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Engaged with Universities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8d43cbdb96_0_4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8d43cbdb96_0_476:notes"/>
          <p:cNvSpPr txBox="1"/>
          <p:nvPr>
            <p:ph idx="1" type="body"/>
          </p:nvPr>
        </p:nvSpPr>
        <p:spPr>
          <a:xfrm>
            <a:off x="685800" y="4343400"/>
            <a:ext cx="54864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g8d43cbdb96_0_476:notes"/>
          <p:cNvSpPr txBox="1"/>
          <p:nvPr>
            <p:ph idx="12" type="sldNum"/>
          </p:nvPr>
        </p:nvSpPr>
        <p:spPr>
          <a:xfrm>
            <a:off x="3884612" y="8685212"/>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Calibri"/>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8d4675b8e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8d4675b8e2_0_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8d43cbdb96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8d43cbdb96_0_33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8d43cbdb96_0_4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8d43cbdb96_0_450:notes"/>
          <p:cNvSpPr txBox="1"/>
          <p:nvPr>
            <p:ph idx="1" type="body"/>
          </p:nvPr>
        </p:nvSpPr>
        <p:spPr>
          <a:xfrm>
            <a:off x="685800" y="4343400"/>
            <a:ext cx="54864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8d43cbdb96_0_450:notes"/>
          <p:cNvSpPr txBox="1"/>
          <p:nvPr>
            <p:ph idx="12" type="sldNum"/>
          </p:nvPr>
        </p:nvSpPr>
        <p:spPr>
          <a:xfrm>
            <a:off x="3884612" y="8685212"/>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Calibri"/>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8d43cbdb96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8d43cbdb96_0_34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8d43cbdb96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8d43cbdb96_0_382: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8d43cbdb96_0_3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8d43cbdb96_0_375:notes"/>
          <p:cNvSpPr txBox="1"/>
          <p:nvPr>
            <p:ph idx="1" type="body"/>
          </p:nvPr>
        </p:nvSpPr>
        <p:spPr>
          <a:xfrm>
            <a:off x="685800" y="4343400"/>
            <a:ext cx="54864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g8d43cbdb96_0_375:notes"/>
          <p:cNvSpPr txBox="1"/>
          <p:nvPr>
            <p:ph idx="12" type="sldNum"/>
          </p:nvPr>
        </p:nvSpPr>
        <p:spPr>
          <a:xfrm>
            <a:off x="3884612" y="8685212"/>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Calibri"/>
              <a:buNone/>
            </a:pPr>
            <a:fld id="{00000000-1234-1234-1234-123412341234}" type="slidenum">
              <a:rPr lang="en-US"/>
              <a:t>‹#›</a:t>
            </a:fld>
            <a:endParaRPr sz="1400">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77e93b29e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77e93b29e5_1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77e93b29e5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77e93b29e5_1_1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layer5.io"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layer5.io"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Layout_1_1">
    <p:spTree>
      <p:nvGrpSpPr>
        <p:cNvPr id="16" name="Shape 16"/>
        <p:cNvGrpSpPr/>
        <p:nvPr/>
      </p:nvGrpSpPr>
      <p:grpSpPr>
        <a:xfrm>
          <a:off x="0" y="0"/>
          <a:ext cx="0" cy="0"/>
          <a:chOff x="0" y="0"/>
          <a:chExt cx="0" cy="0"/>
        </a:xfrm>
      </p:grpSpPr>
      <p:pic>
        <p:nvPicPr>
          <p:cNvPr id="17" name="Google Shape;17;p2"/>
          <p:cNvPicPr preferRelativeResize="0"/>
          <p:nvPr/>
        </p:nvPicPr>
        <p:blipFill rotWithShape="1">
          <a:blip r:embed="rId2">
            <a:alphaModFix/>
          </a:blip>
          <a:srcRect b="0" l="0" r="0" t="0"/>
          <a:stretch/>
        </p:blipFill>
        <p:spPr>
          <a:xfrm>
            <a:off x="0" y="0"/>
            <a:ext cx="12191990" cy="6857998"/>
          </a:xfrm>
          <a:prstGeom prst="rect">
            <a:avLst/>
          </a:prstGeom>
          <a:noFill/>
          <a:ln>
            <a:noFill/>
          </a:ln>
        </p:spPr>
      </p:pic>
      <p:sp>
        <p:nvSpPr>
          <p:cNvPr id="18" name="Google Shape;18;p2"/>
          <p:cNvSpPr/>
          <p:nvPr/>
        </p:nvSpPr>
        <p:spPr>
          <a:xfrm>
            <a:off x="0" y="-2830"/>
            <a:ext cx="12192000" cy="6860700"/>
          </a:xfrm>
          <a:prstGeom prst="rect">
            <a:avLst/>
          </a:prstGeom>
          <a:gradFill>
            <a:gsLst>
              <a:gs pos="0">
                <a:srgbClr val="DF156C">
                  <a:alpha val="72941"/>
                </a:srgbClr>
              </a:gs>
              <a:gs pos="34000">
                <a:srgbClr val="6B1D64">
                  <a:alpha val="64705"/>
                </a:srgbClr>
              </a:gs>
              <a:gs pos="83000">
                <a:srgbClr val="252A60">
                  <a:alpha val="68627"/>
                </a:srgbClr>
              </a:gs>
              <a:gs pos="100000">
                <a:srgbClr val="252A60">
                  <a:alpha val="68627"/>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entury Gothic"/>
              <a:ea typeface="Century Gothic"/>
              <a:cs typeface="Century Gothic"/>
              <a:sym typeface="Century Gothic"/>
            </a:endParaRPr>
          </a:p>
        </p:txBody>
      </p:sp>
      <p:pic>
        <p:nvPicPr>
          <p:cNvPr id="19" name="Google Shape;19;p2"/>
          <p:cNvPicPr preferRelativeResize="0"/>
          <p:nvPr/>
        </p:nvPicPr>
        <p:blipFill rotWithShape="1">
          <a:blip r:embed="rId3">
            <a:alphaModFix/>
          </a:blip>
          <a:srcRect b="0" l="0" r="0" t="0"/>
          <a:stretch/>
        </p:blipFill>
        <p:spPr>
          <a:xfrm>
            <a:off x="8645940" y="5917001"/>
            <a:ext cx="2741200" cy="435435"/>
          </a:xfrm>
          <a:prstGeom prst="rect">
            <a:avLst/>
          </a:prstGeom>
          <a:noFill/>
          <a:ln>
            <a:noFill/>
          </a:ln>
        </p:spPr>
      </p:pic>
      <p:sp>
        <p:nvSpPr>
          <p:cNvPr id="20" name="Google Shape;20;p2"/>
          <p:cNvSpPr txBox="1"/>
          <p:nvPr>
            <p:ph type="title"/>
          </p:nvPr>
        </p:nvSpPr>
        <p:spPr>
          <a:xfrm>
            <a:off x="831800" y="2160767"/>
            <a:ext cx="10626300" cy="1379100"/>
          </a:xfrm>
          <a:prstGeom prst="rect">
            <a:avLst/>
          </a:prstGeom>
        </p:spPr>
        <p:txBody>
          <a:bodyPr anchorCtr="0" anchor="b" bIns="91425" lIns="91425" spcFirstLastPara="1" rIns="91425" wrap="square" tIns="91425">
            <a:noAutofit/>
          </a:bodyPr>
          <a:lstStyle>
            <a:lvl1pPr lvl="0">
              <a:spcBef>
                <a:spcPts val="0"/>
              </a:spcBef>
              <a:spcAft>
                <a:spcPts val="0"/>
              </a:spcAft>
              <a:buNone/>
              <a:defRPr b="0" sz="5300">
                <a:solidFill>
                  <a:srgbClr val="FFFFFF"/>
                </a:solidFill>
              </a:defRPr>
            </a:lvl1pPr>
            <a:lvl2pPr lvl="1">
              <a:spcBef>
                <a:spcPts val="0"/>
              </a:spcBef>
              <a:spcAft>
                <a:spcPts val="0"/>
              </a:spcAft>
              <a:buNone/>
              <a:defRPr sz="5300"/>
            </a:lvl2pPr>
            <a:lvl3pPr lvl="2">
              <a:spcBef>
                <a:spcPts val="0"/>
              </a:spcBef>
              <a:spcAft>
                <a:spcPts val="0"/>
              </a:spcAft>
              <a:buNone/>
              <a:defRPr sz="5300"/>
            </a:lvl3pPr>
            <a:lvl4pPr lvl="3">
              <a:spcBef>
                <a:spcPts val="0"/>
              </a:spcBef>
              <a:spcAft>
                <a:spcPts val="0"/>
              </a:spcAft>
              <a:buNone/>
              <a:defRPr sz="5300"/>
            </a:lvl4pPr>
            <a:lvl5pPr lvl="4">
              <a:spcBef>
                <a:spcPts val="0"/>
              </a:spcBef>
              <a:spcAft>
                <a:spcPts val="0"/>
              </a:spcAft>
              <a:buNone/>
              <a:defRPr sz="5300"/>
            </a:lvl5pPr>
            <a:lvl6pPr lvl="5">
              <a:spcBef>
                <a:spcPts val="0"/>
              </a:spcBef>
              <a:spcAft>
                <a:spcPts val="0"/>
              </a:spcAft>
              <a:buNone/>
              <a:defRPr sz="5300"/>
            </a:lvl6pPr>
            <a:lvl7pPr lvl="6">
              <a:spcBef>
                <a:spcPts val="0"/>
              </a:spcBef>
              <a:spcAft>
                <a:spcPts val="0"/>
              </a:spcAft>
              <a:buNone/>
              <a:defRPr sz="5300"/>
            </a:lvl7pPr>
            <a:lvl8pPr lvl="7">
              <a:spcBef>
                <a:spcPts val="0"/>
              </a:spcBef>
              <a:spcAft>
                <a:spcPts val="0"/>
              </a:spcAft>
              <a:buNone/>
              <a:defRPr sz="5300"/>
            </a:lvl8pPr>
            <a:lvl9pPr lvl="8">
              <a:spcBef>
                <a:spcPts val="0"/>
              </a:spcBef>
              <a:spcAft>
                <a:spcPts val="0"/>
              </a:spcAft>
              <a:buNone/>
              <a:defRPr sz="5300"/>
            </a:lvl9pPr>
          </a:lstStyle>
          <a:p/>
        </p:txBody>
      </p:sp>
      <p:sp>
        <p:nvSpPr>
          <p:cNvPr id="21" name="Google Shape;21;p2"/>
          <p:cNvSpPr txBox="1"/>
          <p:nvPr>
            <p:ph idx="1" type="subTitle"/>
          </p:nvPr>
        </p:nvSpPr>
        <p:spPr>
          <a:xfrm>
            <a:off x="831800" y="3554100"/>
            <a:ext cx="9117600" cy="806400"/>
          </a:xfrm>
          <a:prstGeom prst="rect">
            <a:avLst/>
          </a:prstGeom>
          <a:noFill/>
          <a:ln>
            <a:noFill/>
          </a:ln>
        </p:spPr>
        <p:txBody>
          <a:bodyPr anchorCtr="0" anchor="t" bIns="121900" lIns="121900" spcFirstLastPara="1" rIns="121900" wrap="square" tIns="121900">
            <a:noAutofit/>
          </a:bodyPr>
          <a:lstStyle>
            <a:lvl1pPr lvl="0">
              <a:spcBef>
                <a:spcPts val="0"/>
              </a:spcBef>
              <a:spcAft>
                <a:spcPts val="0"/>
              </a:spcAft>
              <a:buNone/>
              <a:defRPr sz="2400">
                <a:solidFill>
                  <a:srgbClr val="FFFFFF"/>
                </a:solidFill>
                <a:latin typeface="Century Gothic"/>
                <a:ea typeface="Century Gothic"/>
                <a:cs typeface="Century Gothic"/>
                <a:sym typeface="Century Gothic"/>
              </a:defRPr>
            </a:lvl1pPr>
            <a:lvl2pPr lvl="1">
              <a:spcBef>
                <a:spcPts val="0"/>
              </a:spcBef>
              <a:spcAft>
                <a:spcPts val="0"/>
              </a:spcAft>
              <a:buNone/>
              <a:defRPr b="1" sz="2400">
                <a:solidFill>
                  <a:srgbClr val="FFFFFF"/>
                </a:solidFill>
                <a:latin typeface="Century Gothic"/>
                <a:ea typeface="Century Gothic"/>
                <a:cs typeface="Century Gothic"/>
                <a:sym typeface="Century Gothic"/>
              </a:defRPr>
            </a:lvl2pPr>
            <a:lvl3pPr lvl="2">
              <a:spcBef>
                <a:spcPts val="0"/>
              </a:spcBef>
              <a:spcAft>
                <a:spcPts val="0"/>
              </a:spcAft>
              <a:buNone/>
              <a:defRPr b="1" sz="2400">
                <a:solidFill>
                  <a:srgbClr val="FFFFFF"/>
                </a:solidFill>
                <a:latin typeface="Century Gothic"/>
                <a:ea typeface="Century Gothic"/>
                <a:cs typeface="Century Gothic"/>
                <a:sym typeface="Century Gothic"/>
              </a:defRPr>
            </a:lvl3pPr>
            <a:lvl4pPr lvl="3">
              <a:spcBef>
                <a:spcPts val="0"/>
              </a:spcBef>
              <a:spcAft>
                <a:spcPts val="0"/>
              </a:spcAft>
              <a:buNone/>
              <a:defRPr b="1" sz="2400">
                <a:solidFill>
                  <a:srgbClr val="FFFFFF"/>
                </a:solidFill>
                <a:latin typeface="Century Gothic"/>
                <a:ea typeface="Century Gothic"/>
                <a:cs typeface="Century Gothic"/>
                <a:sym typeface="Century Gothic"/>
              </a:defRPr>
            </a:lvl4pPr>
            <a:lvl5pPr lvl="4">
              <a:spcBef>
                <a:spcPts val="0"/>
              </a:spcBef>
              <a:spcAft>
                <a:spcPts val="0"/>
              </a:spcAft>
              <a:buNone/>
              <a:defRPr b="1" sz="2400">
                <a:solidFill>
                  <a:srgbClr val="FFFFFF"/>
                </a:solidFill>
                <a:latin typeface="Century Gothic"/>
                <a:ea typeface="Century Gothic"/>
                <a:cs typeface="Century Gothic"/>
                <a:sym typeface="Century Gothic"/>
              </a:defRPr>
            </a:lvl5pPr>
            <a:lvl6pPr lvl="5">
              <a:spcBef>
                <a:spcPts val="0"/>
              </a:spcBef>
              <a:spcAft>
                <a:spcPts val="0"/>
              </a:spcAft>
              <a:buNone/>
              <a:defRPr b="1" sz="2400">
                <a:solidFill>
                  <a:srgbClr val="FFFFFF"/>
                </a:solidFill>
                <a:latin typeface="Century Gothic"/>
                <a:ea typeface="Century Gothic"/>
                <a:cs typeface="Century Gothic"/>
                <a:sym typeface="Century Gothic"/>
              </a:defRPr>
            </a:lvl6pPr>
            <a:lvl7pPr lvl="6">
              <a:spcBef>
                <a:spcPts val="0"/>
              </a:spcBef>
              <a:spcAft>
                <a:spcPts val="0"/>
              </a:spcAft>
              <a:buNone/>
              <a:defRPr b="1" sz="2400">
                <a:solidFill>
                  <a:srgbClr val="FFFFFF"/>
                </a:solidFill>
                <a:latin typeface="Century Gothic"/>
                <a:ea typeface="Century Gothic"/>
                <a:cs typeface="Century Gothic"/>
                <a:sym typeface="Century Gothic"/>
              </a:defRPr>
            </a:lvl7pPr>
            <a:lvl8pPr lvl="7">
              <a:spcBef>
                <a:spcPts val="0"/>
              </a:spcBef>
              <a:spcAft>
                <a:spcPts val="0"/>
              </a:spcAft>
              <a:buNone/>
              <a:defRPr b="1" sz="2400">
                <a:solidFill>
                  <a:srgbClr val="FFFFFF"/>
                </a:solidFill>
                <a:latin typeface="Century Gothic"/>
                <a:ea typeface="Century Gothic"/>
                <a:cs typeface="Century Gothic"/>
                <a:sym typeface="Century Gothic"/>
              </a:defRPr>
            </a:lvl8pPr>
            <a:lvl9pPr lvl="8">
              <a:spcBef>
                <a:spcPts val="0"/>
              </a:spcBef>
              <a:spcAft>
                <a:spcPts val="0"/>
              </a:spcAft>
              <a:buNone/>
              <a:defRPr b="1" sz="2400">
                <a:solidFill>
                  <a:srgbClr val="FFFFFF"/>
                </a:solidFill>
                <a:latin typeface="Century Gothic"/>
                <a:ea typeface="Century Gothic"/>
                <a:cs typeface="Century Gothic"/>
                <a:sym typeface="Century Gothic"/>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illustrated">
  <p:cSld name="CUSTOM_1">
    <p:bg>
      <p:bgPr>
        <a:blipFill>
          <a:blip r:embed="rId2">
            <a:alphaModFix/>
          </a:blip>
          <a:stretch>
            <a:fillRect/>
          </a:stretch>
        </a:blipFill>
      </p:bgPr>
    </p:bg>
    <p:spTree>
      <p:nvGrpSpPr>
        <p:cNvPr id="53" name="Shape 53"/>
        <p:cNvGrpSpPr/>
        <p:nvPr/>
      </p:nvGrpSpPr>
      <p:grpSpPr>
        <a:xfrm>
          <a:off x="0" y="0"/>
          <a:ext cx="0" cy="0"/>
          <a:chOff x="0" y="0"/>
          <a:chExt cx="0" cy="0"/>
        </a:xfrm>
      </p:grpSpPr>
      <p:cxnSp>
        <p:nvCxnSpPr>
          <p:cNvPr id="54" name="Google Shape;54;p11"/>
          <p:cNvCxnSpPr/>
          <p:nvPr/>
        </p:nvCxnSpPr>
        <p:spPr>
          <a:xfrm rot="10800000">
            <a:off x="447767" y="6401100"/>
            <a:ext cx="0" cy="456900"/>
          </a:xfrm>
          <a:prstGeom prst="straightConnector1">
            <a:avLst/>
          </a:prstGeom>
          <a:noFill/>
          <a:ln cap="flat" cmpd="sng" w="9525">
            <a:solidFill>
              <a:schemeClr val="lt1"/>
            </a:solidFill>
            <a:prstDash val="solid"/>
            <a:round/>
            <a:headEnd len="med" w="med" type="none"/>
            <a:tailEnd len="med" w="med" type="none"/>
          </a:ln>
        </p:spPr>
      </p:cxnSp>
      <p:sp>
        <p:nvSpPr>
          <p:cNvPr id="55" name="Google Shape;55;p11"/>
          <p:cNvSpPr txBox="1"/>
          <p:nvPr>
            <p:ph idx="12" type="sldNum"/>
          </p:nvPr>
        </p:nvSpPr>
        <p:spPr>
          <a:xfrm>
            <a:off x="81975" y="6169556"/>
            <a:ext cx="731700" cy="143700"/>
          </a:xfrm>
          <a:prstGeom prst="rect">
            <a:avLst/>
          </a:prstGeom>
          <a:noFill/>
          <a:ln>
            <a:noFill/>
          </a:ln>
        </p:spPr>
        <p:txBody>
          <a:bodyPr anchorCtr="0" anchor="b" bIns="0" lIns="0" spcFirstLastPara="1" rIns="0" wrap="square" tIns="0">
            <a:noAutofit/>
          </a:bodyPr>
          <a:lstStyle>
            <a:lvl1pPr lvl="0" rtl="0" algn="ctr">
              <a:buNone/>
              <a:defRPr sz="800">
                <a:solidFill>
                  <a:schemeClr val="lt1"/>
                </a:solidFill>
                <a:latin typeface="Overpass SemiBold"/>
                <a:ea typeface="Overpass SemiBold"/>
                <a:cs typeface="Overpass SemiBold"/>
                <a:sym typeface="Overpass SemiBold"/>
              </a:defRPr>
            </a:lvl1pPr>
            <a:lvl2pPr lvl="1" rtl="0" algn="ctr">
              <a:buNone/>
              <a:defRPr sz="800">
                <a:solidFill>
                  <a:schemeClr val="lt1"/>
                </a:solidFill>
                <a:latin typeface="Overpass SemiBold"/>
                <a:ea typeface="Overpass SemiBold"/>
                <a:cs typeface="Overpass SemiBold"/>
                <a:sym typeface="Overpass SemiBold"/>
              </a:defRPr>
            </a:lvl2pPr>
            <a:lvl3pPr lvl="2" rtl="0" algn="ctr">
              <a:buNone/>
              <a:defRPr sz="800">
                <a:solidFill>
                  <a:schemeClr val="lt1"/>
                </a:solidFill>
                <a:latin typeface="Overpass SemiBold"/>
                <a:ea typeface="Overpass SemiBold"/>
                <a:cs typeface="Overpass SemiBold"/>
                <a:sym typeface="Overpass SemiBold"/>
              </a:defRPr>
            </a:lvl3pPr>
            <a:lvl4pPr lvl="3" rtl="0" algn="ctr">
              <a:buNone/>
              <a:defRPr sz="800">
                <a:solidFill>
                  <a:schemeClr val="lt1"/>
                </a:solidFill>
                <a:latin typeface="Overpass SemiBold"/>
                <a:ea typeface="Overpass SemiBold"/>
                <a:cs typeface="Overpass SemiBold"/>
                <a:sym typeface="Overpass SemiBold"/>
              </a:defRPr>
            </a:lvl4pPr>
            <a:lvl5pPr lvl="4" rtl="0" algn="ctr">
              <a:buNone/>
              <a:defRPr sz="800">
                <a:solidFill>
                  <a:schemeClr val="lt1"/>
                </a:solidFill>
                <a:latin typeface="Overpass SemiBold"/>
                <a:ea typeface="Overpass SemiBold"/>
                <a:cs typeface="Overpass SemiBold"/>
                <a:sym typeface="Overpass SemiBold"/>
              </a:defRPr>
            </a:lvl5pPr>
            <a:lvl6pPr lvl="5" rtl="0" algn="ctr">
              <a:buNone/>
              <a:defRPr sz="800">
                <a:solidFill>
                  <a:schemeClr val="lt1"/>
                </a:solidFill>
                <a:latin typeface="Overpass SemiBold"/>
                <a:ea typeface="Overpass SemiBold"/>
                <a:cs typeface="Overpass SemiBold"/>
                <a:sym typeface="Overpass SemiBold"/>
              </a:defRPr>
            </a:lvl6pPr>
            <a:lvl7pPr lvl="6" rtl="0" algn="ctr">
              <a:buNone/>
              <a:defRPr sz="800">
                <a:solidFill>
                  <a:schemeClr val="lt1"/>
                </a:solidFill>
                <a:latin typeface="Overpass SemiBold"/>
                <a:ea typeface="Overpass SemiBold"/>
                <a:cs typeface="Overpass SemiBold"/>
                <a:sym typeface="Overpass SemiBold"/>
              </a:defRPr>
            </a:lvl7pPr>
            <a:lvl8pPr lvl="7" rtl="0" algn="ctr">
              <a:buNone/>
              <a:defRPr sz="800">
                <a:solidFill>
                  <a:schemeClr val="lt1"/>
                </a:solidFill>
                <a:latin typeface="Overpass SemiBold"/>
                <a:ea typeface="Overpass SemiBold"/>
                <a:cs typeface="Overpass SemiBold"/>
                <a:sym typeface="Overpass SemiBold"/>
              </a:defRPr>
            </a:lvl8pPr>
            <a:lvl9pPr lvl="8" rtl="0" algn="ctr">
              <a:buNone/>
              <a:defRPr sz="800">
                <a:solidFill>
                  <a:schemeClr val="lt1"/>
                </a:solidFill>
                <a:latin typeface="Overpass SemiBold"/>
                <a:ea typeface="Overpass SemiBold"/>
                <a:cs typeface="Overpass SemiBold"/>
                <a:sym typeface="Overpass SemiBold"/>
              </a:defRPr>
            </a:lvl9pPr>
          </a:lstStyle>
          <a:p>
            <a:pPr indent="0" lvl="0" marL="0" rtl="0" algn="ctr">
              <a:spcBef>
                <a:spcPts val="0"/>
              </a:spcBef>
              <a:spcAft>
                <a:spcPts val="0"/>
              </a:spcAft>
              <a:buNone/>
            </a:pPr>
            <a:fld id="{00000000-1234-1234-1234-123412341234}" type="slidenum">
              <a:rPr lang="en-US"/>
              <a:t>‹#›</a:t>
            </a:fld>
            <a:endParaRPr/>
          </a:p>
        </p:txBody>
      </p:sp>
      <p:sp>
        <p:nvSpPr>
          <p:cNvPr id="56" name="Google Shape;56;p11"/>
          <p:cNvSpPr txBox="1"/>
          <p:nvPr>
            <p:ph type="title"/>
          </p:nvPr>
        </p:nvSpPr>
        <p:spPr>
          <a:xfrm>
            <a:off x="5660525" y="568626"/>
            <a:ext cx="5736300" cy="192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7100">
                <a:solidFill>
                  <a:srgbClr val="EE0000"/>
                </a:solidFill>
                <a:latin typeface="Overpass"/>
                <a:ea typeface="Overpass"/>
                <a:cs typeface="Overpass"/>
                <a:sym typeface="Overpass"/>
              </a:defRPr>
            </a:lvl1pPr>
            <a:lvl2pPr lvl="1" rtl="0">
              <a:lnSpc>
                <a:spcPct val="100000"/>
              </a:lnSpc>
              <a:spcBef>
                <a:spcPts val="0"/>
              </a:spcBef>
              <a:spcAft>
                <a:spcPts val="0"/>
              </a:spcAft>
              <a:buNone/>
              <a:defRPr b="1" sz="7100">
                <a:solidFill>
                  <a:srgbClr val="EE0000"/>
                </a:solidFill>
                <a:latin typeface="Overpass"/>
                <a:ea typeface="Overpass"/>
                <a:cs typeface="Overpass"/>
                <a:sym typeface="Overpass"/>
              </a:defRPr>
            </a:lvl2pPr>
            <a:lvl3pPr lvl="2" rtl="0">
              <a:lnSpc>
                <a:spcPct val="100000"/>
              </a:lnSpc>
              <a:spcBef>
                <a:spcPts val="0"/>
              </a:spcBef>
              <a:spcAft>
                <a:spcPts val="0"/>
              </a:spcAft>
              <a:buNone/>
              <a:defRPr b="1" sz="7100">
                <a:solidFill>
                  <a:srgbClr val="EE0000"/>
                </a:solidFill>
                <a:latin typeface="Overpass"/>
                <a:ea typeface="Overpass"/>
                <a:cs typeface="Overpass"/>
                <a:sym typeface="Overpass"/>
              </a:defRPr>
            </a:lvl3pPr>
            <a:lvl4pPr lvl="3" rtl="0">
              <a:lnSpc>
                <a:spcPct val="100000"/>
              </a:lnSpc>
              <a:spcBef>
                <a:spcPts val="0"/>
              </a:spcBef>
              <a:spcAft>
                <a:spcPts val="0"/>
              </a:spcAft>
              <a:buNone/>
              <a:defRPr b="1" sz="7100">
                <a:solidFill>
                  <a:srgbClr val="EE0000"/>
                </a:solidFill>
                <a:latin typeface="Overpass"/>
                <a:ea typeface="Overpass"/>
                <a:cs typeface="Overpass"/>
                <a:sym typeface="Overpass"/>
              </a:defRPr>
            </a:lvl4pPr>
            <a:lvl5pPr lvl="4" rtl="0">
              <a:lnSpc>
                <a:spcPct val="100000"/>
              </a:lnSpc>
              <a:spcBef>
                <a:spcPts val="0"/>
              </a:spcBef>
              <a:spcAft>
                <a:spcPts val="0"/>
              </a:spcAft>
              <a:buNone/>
              <a:defRPr b="1" sz="7100">
                <a:solidFill>
                  <a:srgbClr val="EE0000"/>
                </a:solidFill>
                <a:latin typeface="Overpass"/>
                <a:ea typeface="Overpass"/>
                <a:cs typeface="Overpass"/>
                <a:sym typeface="Overpass"/>
              </a:defRPr>
            </a:lvl5pPr>
            <a:lvl6pPr lvl="5" rtl="0">
              <a:lnSpc>
                <a:spcPct val="100000"/>
              </a:lnSpc>
              <a:spcBef>
                <a:spcPts val="0"/>
              </a:spcBef>
              <a:spcAft>
                <a:spcPts val="0"/>
              </a:spcAft>
              <a:buNone/>
              <a:defRPr b="1" sz="7100">
                <a:solidFill>
                  <a:srgbClr val="EE0000"/>
                </a:solidFill>
                <a:latin typeface="Overpass"/>
                <a:ea typeface="Overpass"/>
                <a:cs typeface="Overpass"/>
                <a:sym typeface="Overpass"/>
              </a:defRPr>
            </a:lvl6pPr>
            <a:lvl7pPr lvl="6" rtl="0">
              <a:lnSpc>
                <a:spcPct val="100000"/>
              </a:lnSpc>
              <a:spcBef>
                <a:spcPts val="0"/>
              </a:spcBef>
              <a:spcAft>
                <a:spcPts val="0"/>
              </a:spcAft>
              <a:buNone/>
              <a:defRPr b="1" sz="7100">
                <a:solidFill>
                  <a:srgbClr val="EE0000"/>
                </a:solidFill>
                <a:latin typeface="Overpass"/>
                <a:ea typeface="Overpass"/>
                <a:cs typeface="Overpass"/>
                <a:sym typeface="Overpass"/>
              </a:defRPr>
            </a:lvl7pPr>
            <a:lvl8pPr lvl="7" rtl="0">
              <a:lnSpc>
                <a:spcPct val="100000"/>
              </a:lnSpc>
              <a:spcBef>
                <a:spcPts val="0"/>
              </a:spcBef>
              <a:spcAft>
                <a:spcPts val="0"/>
              </a:spcAft>
              <a:buNone/>
              <a:defRPr b="1" sz="7100">
                <a:solidFill>
                  <a:srgbClr val="EE0000"/>
                </a:solidFill>
                <a:latin typeface="Overpass"/>
                <a:ea typeface="Overpass"/>
                <a:cs typeface="Overpass"/>
                <a:sym typeface="Overpass"/>
              </a:defRPr>
            </a:lvl8pPr>
            <a:lvl9pPr lvl="8" rtl="0">
              <a:lnSpc>
                <a:spcPct val="100000"/>
              </a:lnSpc>
              <a:spcBef>
                <a:spcPts val="0"/>
              </a:spcBef>
              <a:spcAft>
                <a:spcPts val="0"/>
              </a:spcAft>
              <a:buNone/>
              <a:defRPr b="1" sz="7100">
                <a:solidFill>
                  <a:srgbClr val="EE0000"/>
                </a:solidFill>
                <a:latin typeface="Overpass"/>
                <a:ea typeface="Overpass"/>
                <a:cs typeface="Overpass"/>
                <a:sym typeface="Overpass"/>
              </a:defRPr>
            </a:lvl9pPr>
          </a:lstStyle>
          <a:p/>
        </p:txBody>
      </p:sp>
      <p:sp>
        <p:nvSpPr>
          <p:cNvPr id="57" name="Google Shape;57;p11"/>
          <p:cNvSpPr txBox="1"/>
          <p:nvPr>
            <p:ph idx="1" type="subTitle"/>
          </p:nvPr>
        </p:nvSpPr>
        <p:spPr>
          <a:xfrm rot="5400000">
            <a:off x="-2138450" y="2138400"/>
            <a:ext cx="5148900" cy="872100"/>
          </a:xfrm>
          <a:prstGeom prst="rect">
            <a:avLst/>
          </a:prstGeom>
          <a:noFill/>
          <a:ln>
            <a:noFill/>
          </a:ln>
        </p:spPr>
        <p:txBody>
          <a:bodyPr anchorCtr="0" anchor="ctr" bIns="91425" lIns="502900" spcFirstLastPara="1" rIns="91425" wrap="square" tIns="91425">
            <a:noAutofit/>
          </a:bodyPr>
          <a:lstStyle>
            <a:lvl1pPr lvl="0" rtl="0">
              <a:lnSpc>
                <a:spcPct val="100000"/>
              </a:lnSpc>
              <a:spcBef>
                <a:spcPts val="0"/>
              </a:spcBef>
              <a:spcAft>
                <a:spcPts val="0"/>
              </a:spcAft>
              <a:buClr>
                <a:schemeClr val="lt1"/>
              </a:buClr>
              <a:buSzPts val="900"/>
              <a:buFont typeface="Overpass SemiBold"/>
              <a:buNone/>
              <a:defRPr sz="900">
                <a:solidFill>
                  <a:schemeClr val="lt1"/>
                </a:solidFill>
                <a:latin typeface="Overpass SemiBold"/>
                <a:ea typeface="Overpass SemiBold"/>
                <a:cs typeface="Overpass SemiBold"/>
                <a:sym typeface="Overpass SemiBold"/>
              </a:defRPr>
            </a:lvl1pPr>
            <a:lvl2pPr lvl="1" rtl="0">
              <a:lnSpc>
                <a:spcPct val="100000"/>
              </a:lnSpc>
              <a:spcBef>
                <a:spcPts val="0"/>
              </a:spcBef>
              <a:spcAft>
                <a:spcPts val="0"/>
              </a:spcAft>
              <a:buClr>
                <a:schemeClr val="lt1"/>
              </a:buClr>
              <a:buSzPts val="900"/>
              <a:buFont typeface="Overpass SemiBold"/>
              <a:buNone/>
              <a:defRPr sz="900">
                <a:solidFill>
                  <a:schemeClr val="lt1"/>
                </a:solidFill>
                <a:latin typeface="Overpass SemiBold"/>
                <a:ea typeface="Overpass SemiBold"/>
                <a:cs typeface="Overpass SemiBold"/>
                <a:sym typeface="Overpass SemiBold"/>
              </a:defRPr>
            </a:lvl2pPr>
            <a:lvl3pPr lvl="2" rtl="0">
              <a:lnSpc>
                <a:spcPct val="100000"/>
              </a:lnSpc>
              <a:spcBef>
                <a:spcPts val="0"/>
              </a:spcBef>
              <a:spcAft>
                <a:spcPts val="0"/>
              </a:spcAft>
              <a:buClr>
                <a:schemeClr val="lt1"/>
              </a:buClr>
              <a:buSzPts val="900"/>
              <a:buFont typeface="Overpass SemiBold"/>
              <a:buNone/>
              <a:defRPr sz="900">
                <a:solidFill>
                  <a:schemeClr val="lt1"/>
                </a:solidFill>
                <a:latin typeface="Overpass SemiBold"/>
                <a:ea typeface="Overpass SemiBold"/>
                <a:cs typeface="Overpass SemiBold"/>
                <a:sym typeface="Overpass SemiBold"/>
              </a:defRPr>
            </a:lvl3pPr>
            <a:lvl4pPr lvl="3" rtl="0">
              <a:lnSpc>
                <a:spcPct val="100000"/>
              </a:lnSpc>
              <a:spcBef>
                <a:spcPts val="0"/>
              </a:spcBef>
              <a:spcAft>
                <a:spcPts val="0"/>
              </a:spcAft>
              <a:buClr>
                <a:schemeClr val="lt1"/>
              </a:buClr>
              <a:buSzPts val="900"/>
              <a:buFont typeface="Overpass SemiBold"/>
              <a:buNone/>
              <a:defRPr sz="900">
                <a:solidFill>
                  <a:schemeClr val="lt1"/>
                </a:solidFill>
                <a:latin typeface="Overpass SemiBold"/>
                <a:ea typeface="Overpass SemiBold"/>
                <a:cs typeface="Overpass SemiBold"/>
                <a:sym typeface="Overpass SemiBold"/>
              </a:defRPr>
            </a:lvl4pPr>
            <a:lvl5pPr lvl="4" rtl="0">
              <a:lnSpc>
                <a:spcPct val="100000"/>
              </a:lnSpc>
              <a:spcBef>
                <a:spcPts val="0"/>
              </a:spcBef>
              <a:spcAft>
                <a:spcPts val="0"/>
              </a:spcAft>
              <a:buClr>
                <a:schemeClr val="lt1"/>
              </a:buClr>
              <a:buSzPts val="900"/>
              <a:buFont typeface="Overpass SemiBold"/>
              <a:buNone/>
              <a:defRPr sz="900">
                <a:solidFill>
                  <a:schemeClr val="lt1"/>
                </a:solidFill>
                <a:latin typeface="Overpass SemiBold"/>
                <a:ea typeface="Overpass SemiBold"/>
                <a:cs typeface="Overpass SemiBold"/>
                <a:sym typeface="Overpass SemiBold"/>
              </a:defRPr>
            </a:lvl5pPr>
            <a:lvl6pPr lvl="5" rtl="0">
              <a:lnSpc>
                <a:spcPct val="100000"/>
              </a:lnSpc>
              <a:spcBef>
                <a:spcPts val="0"/>
              </a:spcBef>
              <a:spcAft>
                <a:spcPts val="0"/>
              </a:spcAft>
              <a:buClr>
                <a:schemeClr val="lt1"/>
              </a:buClr>
              <a:buSzPts val="900"/>
              <a:buFont typeface="Overpass SemiBold"/>
              <a:buNone/>
              <a:defRPr sz="900">
                <a:solidFill>
                  <a:schemeClr val="lt1"/>
                </a:solidFill>
                <a:latin typeface="Overpass SemiBold"/>
                <a:ea typeface="Overpass SemiBold"/>
                <a:cs typeface="Overpass SemiBold"/>
                <a:sym typeface="Overpass SemiBold"/>
              </a:defRPr>
            </a:lvl6pPr>
            <a:lvl7pPr lvl="6" rtl="0">
              <a:lnSpc>
                <a:spcPct val="100000"/>
              </a:lnSpc>
              <a:spcBef>
                <a:spcPts val="0"/>
              </a:spcBef>
              <a:spcAft>
                <a:spcPts val="0"/>
              </a:spcAft>
              <a:buClr>
                <a:schemeClr val="lt1"/>
              </a:buClr>
              <a:buSzPts val="900"/>
              <a:buFont typeface="Overpass SemiBold"/>
              <a:buNone/>
              <a:defRPr sz="900">
                <a:solidFill>
                  <a:schemeClr val="lt1"/>
                </a:solidFill>
                <a:latin typeface="Overpass SemiBold"/>
                <a:ea typeface="Overpass SemiBold"/>
                <a:cs typeface="Overpass SemiBold"/>
                <a:sym typeface="Overpass SemiBold"/>
              </a:defRPr>
            </a:lvl7pPr>
            <a:lvl8pPr lvl="7" rtl="0">
              <a:lnSpc>
                <a:spcPct val="100000"/>
              </a:lnSpc>
              <a:spcBef>
                <a:spcPts val="0"/>
              </a:spcBef>
              <a:spcAft>
                <a:spcPts val="0"/>
              </a:spcAft>
              <a:buClr>
                <a:schemeClr val="lt1"/>
              </a:buClr>
              <a:buSzPts val="900"/>
              <a:buFont typeface="Overpass SemiBold"/>
              <a:buNone/>
              <a:defRPr sz="900">
                <a:solidFill>
                  <a:schemeClr val="lt1"/>
                </a:solidFill>
                <a:latin typeface="Overpass SemiBold"/>
                <a:ea typeface="Overpass SemiBold"/>
                <a:cs typeface="Overpass SemiBold"/>
                <a:sym typeface="Overpass SemiBold"/>
              </a:defRPr>
            </a:lvl8pPr>
            <a:lvl9pPr lvl="8" rtl="0">
              <a:lnSpc>
                <a:spcPct val="100000"/>
              </a:lnSpc>
              <a:spcBef>
                <a:spcPts val="0"/>
              </a:spcBef>
              <a:spcAft>
                <a:spcPts val="0"/>
              </a:spcAft>
              <a:buClr>
                <a:schemeClr val="lt1"/>
              </a:buClr>
              <a:buSzPts val="900"/>
              <a:buFont typeface="Overpass SemiBold"/>
              <a:buNone/>
              <a:defRPr sz="900">
                <a:solidFill>
                  <a:schemeClr val="lt1"/>
                </a:solidFill>
                <a:latin typeface="Overpass SemiBold"/>
                <a:ea typeface="Overpass SemiBold"/>
                <a:cs typeface="Overpass SemiBold"/>
                <a:sym typeface="Overpass SemiBold"/>
              </a:defRPr>
            </a:lvl9pPr>
          </a:lstStyle>
          <a:p/>
        </p:txBody>
      </p:sp>
      <p:sp>
        <p:nvSpPr>
          <p:cNvPr id="58" name="Google Shape;58;p11"/>
          <p:cNvSpPr txBox="1"/>
          <p:nvPr>
            <p:ph idx="2" type="subTitle"/>
          </p:nvPr>
        </p:nvSpPr>
        <p:spPr>
          <a:xfrm>
            <a:off x="5660525" y="2752400"/>
            <a:ext cx="4446300" cy="1524900"/>
          </a:xfrm>
          <a:prstGeom prst="rect">
            <a:avLst/>
          </a:prstGeom>
          <a:noFill/>
          <a:ln>
            <a:noFill/>
          </a:ln>
        </p:spPr>
        <p:txBody>
          <a:bodyPr anchorCtr="0" anchor="t" bIns="121900" lIns="121900" spcFirstLastPara="1" rIns="121900" wrap="square" tIns="121900">
            <a:noAutofit/>
          </a:bodyPr>
          <a:lstStyle>
            <a:lvl1pPr lvl="0" rtl="0">
              <a:lnSpc>
                <a:spcPct val="180000"/>
              </a:lnSpc>
              <a:spcBef>
                <a:spcPts val="0"/>
              </a:spcBef>
              <a:spcAft>
                <a:spcPts val="0"/>
              </a:spcAft>
              <a:buSzPts val="1500"/>
              <a:buNone/>
              <a:defRPr sz="1500"/>
            </a:lvl1pPr>
            <a:lvl2pPr lvl="1" rtl="0">
              <a:lnSpc>
                <a:spcPct val="180000"/>
              </a:lnSpc>
              <a:spcBef>
                <a:spcPts val="0"/>
              </a:spcBef>
              <a:spcAft>
                <a:spcPts val="0"/>
              </a:spcAft>
              <a:buSzPts val="1500"/>
              <a:buNone/>
              <a:defRPr sz="1500"/>
            </a:lvl2pPr>
            <a:lvl3pPr lvl="2" rtl="0">
              <a:lnSpc>
                <a:spcPct val="180000"/>
              </a:lnSpc>
              <a:spcBef>
                <a:spcPts val="0"/>
              </a:spcBef>
              <a:spcAft>
                <a:spcPts val="0"/>
              </a:spcAft>
              <a:buSzPts val="1500"/>
              <a:buNone/>
              <a:defRPr sz="1500"/>
            </a:lvl3pPr>
            <a:lvl4pPr lvl="3" rtl="0">
              <a:lnSpc>
                <a:spcPct val="180000"/>
              </a:lnSpc>
              <a:spcBef>
                <a:spcPts val="0"/>
              </a:spcBef>
              <a:spcAft>
                <a:spcPts val="0"/>
              </a:spcAft>
              <a:buSzPts val="1500"/>
              <a:buNone/>
              <a:defRPr sz="1500"/>
            </a:lvl4pPr>
            <a:lvl5pPr lvl="4" rtl="0">
              <a:lnSpc>
                <a:spcPct val="180000"/>
              </a:lnSpc>
              <a:spcBef>
                <a:spcPts val="0"/>
              </a:spcBef>
              <a:spcAft>
                <a:spcPts val="0"/>
              </a:spcAft>
              <a:buSzPts val="1500"/>
              <a:buNone/>
              <a:defRPr sz="1500"/>
            </a:lvl5pPr>
            <a:lvl6pPr lvl="5" rtl="0">
              <a:lnSpc>
                <a:spcPct val="180000"/>
              </a:lnSpc>
              <a:spcBef>
                <a:spcPts val="0"/>
              </a:spcBef>
              <a:spcAft>
                <a:spcPts val="0"/>
              </a:spcAft>
              <a:buSzPts val="1500"/>
              <a:buNone/>
              <a:defRPr sz="1500"/>
            </a:lvl6pPr>
            <a:lvl7pPr lvl="6" rtl="0">
              <a:lnSpc>
                <a:spcPct val="180000"/>
              </a:lnSpc>
              <a:spcBef>
                <a:spcPts val="0"/>
              </a:spcBef>
              <a:spcAft>
                <a:spcPts val="0"/>
              </a:spcAft>
              <a:buSzPts val="1500"/>
              <a:buNone/>
              <a:defRPr sz="1500"/>
            </a:lvl7pPr>
            <a:lvl8pPr lvl="7" rtl="0">
              <a:lnSpc>
                <a:spcPct val="180000"/>
              </a:lnSpc>
              <a:spcBef>
                <a:spcPts val="0"/>
              </a:spcBef>
              <a:spcAft>
                <a:spcPts val="0"/>
              </a:spcAft>
              <a:buSzPts val="1500"/>
              <a:buNone/>
              <a:defRPr sz="1500"/>
            </a:lvl8pPr>
            <a:lvl9pPr lvl="8" rtl="0">
              <a:lnSpc>
                <a:spcPct val="180000"/>
              </a:lnSpc>
              <a:spcBef>
                <a:spcPts val="0"/>
              </a:spcBef>
              <a:spcAft>
                <a:spcPts val="0"/>
              </a:spcAft>
              <a:buSzPts val="1500"/>
              <a:buNone/>
              <a:defRPr sz="15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type="obj">
  <p:cSld name="OBJECT">
    <p:bg>
      <p:bgPr>
        <a:noFill/>
      </p:bgPr>
    </p:bg>
    <p:spTree>
      <p:nvGrpSpPr>
        <p:cNvPr id="59" name="Shape 59"/>
        <p:cNvGrpSpPr/>
        <p:nvPr/>
      </p:nvGrpSpPr>
      <p:grpSpPr>
        <a:xfrm>
          <a:off x="0" y="0"/>
          <a:ext cx="0" cy="0"/>
          <a:chOff x="0" y="0"/>
          <a:chExt cx="0" cy="0"/>
        </a:xfrm>
      </p:grpSpPr>
      <p:sp>
        <p:nvSpPr>
          <p:cNvPr id="60" name="Google Shape;60;p1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9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61" name="Google Shape;61;p1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9250" lvl="0" marL="457200" rtl="0" algn="l">
              <a:lnSpc>
                <a:spcPct val="90000"/>
              </a:lnSpc>
              <a:spcBef>
                <a:spcPts val="1100"/>
              </a:spcBef>
              <a:spcAft>
                <a:spcPts val="0"/>
              </a:spcAft>
              <a:buClr>
                <a:schemeClr val="dk1"/>
              </a:buClr>
              <a:buSzPts val="1900"/>
              <a:buChar char="●"/>
              <a:defRPr sz="1500"/>
            </a:lvl1pPr>
            <a:lvl2pPr indent="-349250" lvl="1" marL="914400" rtl="0" algn="l">
              <a:lnSpc>
                <a:spcPct val="90000"/>
              </a:lnSpc>
              <a:spcBef>
                <a:spcPts val="500"/>
              </a:spcBef>
              <a:spcAft>
                <a:spcPts val="0"/>
              </a:spcAft>
              <a:buClr>
                <a:schemeClr val="dk1"/>
              </a:buClr>
              <a:buSzPts val="1900"/>
              <a:buChar char="○"/>
              <a:defRPr sz="1500"/>
            </a:lvl2pPr>
            <a:lvl3pPr indent="-349250" lvl="2" marL="1371600" rtl="0" algn="l">
              <a:lnSpc>
                <a:spcPct val="90000"/>
              </a:lnSpc>
              <a:spcBef>
                <a:spcPts val="500"/>
              </a:spcBef>
              <a:spcAft>
                <a:spcPts val="0"/>
              </a:spcAft>
              <a:buClr>
                <a:schemeClr val="dk1"/>
              </a:buClr>
              <a:buSzPts val="1900"/>
              <a:buChar char="■"/>
              <a:defRPr sz="1500"/>
            </a:lvl3pPr>
            <a:lvl4pPr indent="-349250" lvl="3" marL="1828800" rtl="0" algn="l">
              <a:lnSpc>
                <a:spcPct val="90000"/>
              </a:lnSpc>
              <a:spcBef>
                <a:spcPts val="500"/>
              </a:spcBef>
              <a:spcAft>
                <a:spcPts val="0"/>
              </a:spcAft>
              <a:buClr>
                <a:schemeClr val="dk1"/>
              </a:buClr>
              <a:buSzPts val="1900"/>
              <a:buChar char="●"/>
              <a:defRPr sz="1500"/>
            </a:lvl4pPr>
            <a:lvl5pPr indent="-349250" lvl="4" marL="2286000" rtl="0" algn="l">
              <a:lnSpc>
                <a:spcPct val="90000"/>
              </a:lnSpc>
              <a:spcBef>
                <a:spcPts val="500"/>
              </a:spcBef>
              <a:spcAft>
                <a:spcPts val="0"/>
              </a:spcAft>
              <a:buClr>
                <a:schemeClr val="dk1"/>
              </a:buClr>
              <a:buSzPts val="1900"/>
              <a:buChar char="○"/>
              <a:defRPr sz="1500"/>
            </a:lvl5pPr>
            <a:lvl6pPr indent="-349250" lvl="5" marL="2743200" rtl="0" algn="l">
              <a:lnSpc>
                <a:spcPct val="90000"/>
              </a:lnSpc>
              <a:spcBef>
                <a:spcPts val="500"/>
              </a:spcBef>
              <a:spcAft>
                <a:spcPts val="0"/>
              </a:spcAft>
              <a:buClr>
                <a:schemeClr val="dk1"/>
              </a:buClr>
              <a:buSzPts val="1900"/>
              <a:buChar char="■"/>
              <a:defRPr sz="1500"/>
            </a:lvl6pPr>
            <a:lvl7pPr indent="-349250" lvl="6" marL="3200400" rtl="0" algn="l">
              <a:lnSpc>
                <a:spcPct val="90000"/>
              </a:lnSpc>
              <a:spcBef>
                <a:spcPts val="500"/>
              </a:spcBef>
              <a:spcAft>
                <a:spcPts val="0"/>
              </a:spcAft>
              <a:buClr>
                <a:schemeClr val="dk1"/>
              </a:buClr>
              <a:buSzPts val="1900"/>
              <a:buChar char="●"/>
              <a:defRPr sz="1500"/>
            </a:lvl7pPr>
            <a:lvl8pPr indent="-349250" lvl="7" marL="3657600" rtl="0" algn="l">
              <a:lnSpc>
                <a:spcPct val="90000"/>
              </a:lnSpc>
              <a:spcBef>
                <a:spcPts val="500"/>
              </a:spcBef>
              <a:spcAft>
                <a:spcPts val="0"/>
              </a:spcAft>
              <a:buClr>
                <a:schemeClr val="dk1"/>
              </a:buClr>
              <a:buSzPts val="1900"/>
              <a:buChar char="○"/>
              <a:defRPr sz="1500"/>
            </a:lvl8pPr>
            <a:lvl9pPr indent="-349250" lvl="8" marL="4114800" rtl="0" algn="l">
              <a:lnSpc>
                <a:spcPct val="90000"/>
              </a:lnSpc>
              <a:spcBef>
                <a:spcPts val="500"/>
              </a:spcBef>
              <a:spcAft>
                <a:spcPts val="0"/>
              </a:spcAft>
              <a:buClr>
                <a:schemeClr val="dk1"/>
              </a:buClr>
              <a:buSzPts val="1900"/>
              <a:buChar char="■"/>
              <a:defRPr sz="1500"/>
            </a:lvl9pPr>
          </a:lstStyle>
          <a:p/>
        </p:txBody>
      </p:sp>
      <p:sp>
        <p:nvSpPr>
          <p:cNvPr id="62" name="Google Shape;62;p1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500"/>
              <a:buNone/>
              <a:defRPr sz="1500"/>
            </a:lvl1pPr>
            <a:lvl2pPr lvl="1" rtl="0" algn="l">
              <a:spcBef>
                <a:spcPts val="0"/>
              </a:spcBef>
              <a:spcAft>
                <a:spcPts val="0"/>
              </a:spcAft>
              <a:buSzPts val="1500"/>
              <a:buNone/>
              <a:defRPr sz="1500"/>
            </a:lvl2pPr>
            <a:lvl3pPr lvl="2" rtl="0" algn="l">
              <a:spcBef>
                <a:spcPts val="0"/>
              </a:spcBef>
              <a:spcAft>
                <a:spcPts val="0"/>
              </a:spcAft>
              <a:buSzPts val="1500"/>
              <a:buNone/>
              <a:defRPr sz="1500"/>
            </a:lvl3pPr>
            <a:lvl4pPr lvl="3" rtl="0" algn="l">
              <a:spcBef>
                <a:spcPts val="0"/>
              </a:spcBef>
              <a:spcAft>
                <a:spcPts val="0"/>
              </a:spcAft>
              <a:buSzPts val="1500"/>
              <a:buNone/>
              <a:defRPr sz="1500"/>
            </a:lvl4pPr>
            <a:lvl5pPr lvl="4" rtl="0" algn="l">
              <a:spcBef>
                <a:spcPts val="0"/>
              </a:spcBef>
              <a:spcAft>
                <a:spcPts val="0"/>
              </a:spcAft>
              <a:buSzPts val="1500"/>
              <a:buNone/>
              <a:defRPr sz="1500"/>
            </a:lvl5pPr>
            <a:lvl6pPr lvl="5" rtl="0" algn="l">
              <a:spcBef>
                <a:spcPts val="0"/>
              </a:spcBef>
              <a:spcAft>
                <a:spcPts val="0"/>
              </a:spcAft>
              <a:buSzPts val="1500"/>
              <a:buNone/>
              <a:defRPr sz="1500"/>
            </a:lvl6pPr>
            <a:lvl7pPr lvl="6" rtl="0" algn="l">
              <a:spcBef>
                <a:spcPts val="0"/>
              </a:spcBef>
              <a:spcAft>
                <a:spcPts val="0"/>
              </a:spcAft>
              <a:buSzPts val="1500"/>
              <a:buNone/>
              <a:defRPr sz="1500"/>
            </a:lvl7pPr>
            <a:lvl8pPr lvl="7" rtl="0" algn="l">
              <a:spcBef>
                <a:spcPts val="0"/>
              </a:spcBef>
              <a:spcAft>
                <a:spcPts val="0"/>
              </a:spcAft>
              <a:buSzPts val="1500"/>
              <a:buNone/>
              <a:defRPr sz="1500"/>
            </a:lvl8pPr>
            <a:lvl9pPr lvl="8" rtl="0" algn="l">
              <a:spcBef>
                <a:spcPts val="0"/>
              </a:spcBef>
              <a:spcAft>
                <a:spcPts val="0"/>
              </a:spcAft>
              <a:buSzPts val="1500"/>
              <a:buNone/>
              <a:defRPr sz="1500"/>
            </a:lvl9pPr>
          </a:lstStyle>
          <a:p/>
        </p:txBody>
      </p:sp>
      <p:sp>
        <p:nvSpPr>
          <p:cNvPr id="63" name="Google Shape;63;p1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500"/>
              <a:buNone/>
              <a:defRPr sz="1500"/>
            </a:lvl1pPr>
            <a:lvl2pPr lvl="1" rtl="0" algn="l">
              <a:spcBef>
                <a:spcPts val="0"/>
              </a:spcBef>
              <a:spcAft>
                <a:spcPts val="0"/>
              </a:spcAft>
              <a:buSzPts val="1500"/>
              <a:buNone/>
              <a:defRPr sz="1500"/>
            </a:lvl2pPr>
            <a:lvl3pPr lvl="2" rtl="0" algn="l">
              <a:spcBef>
                <a:spcPts val="0"/>
              </a:spcBef>
              <a:spcAft>
                <a:spcPts val="0"/>
              </a:spcAft>
              <a:buSzPts val="1500"/>
              <a:buNone/>
              <a:defRPr sz="1500"/>
            </a:lvl3pPr>
            <a:lvl4pPr lvl="3" rtl="0" algn="l">
              <a:spcBef>
                <a:spcPts val="0"/>
              </a:spcBef>
              <a:spcAft>
                <a:spcPts val="0"/>
              </a:spcAft>
              <a:buSzPts val="1500"/>
              <a:buNone/>
              <a:defRPr sz="1500"/>
            </a:lvl4pPr>
            <a:lvl5pPr lvl="4" rtl="0" algn="l">
              <a:spcBef>
                <a:spcPts val="0"/>
              </a:spcBef>
              <a:spcAft>
                <a:spcPts val="0"/>
              </a:spcAft>
              <a:buSzPts val="1500"/>
              <a:buNone/>
              <a:defRPr sz="1500"/>
            </a:lvl5pPr>
            <a:lvl6pPr lvl="5" rtl="0" algn="l">
              <a:spcBef>
                <a:spcPts val="0"/>
              </a:spcBef>
              <a:spcAft>
                <a:spcPts val="0"/>
              </a:spcAft>
              <a:buSzPts val="1500"/>
              <a:buNone/>
              <a:defRPr sz="1500"/>
            </a:lvl6pPr>
            <a:lvl7pPr lvl="6" rtl="0" algn="l">
              <a:spcBef>
                <a:spcPts val="0"/>
              </a:spcBef>
              <a:spcAft>
                <a:spcPts val="0"/>
              </a:spcAft>
              <a:buSzPts val="1500"/>
              <a:buNone/>
              <a:defRPr sz="1500"/>
            </a:lvl7pPr>
            <a:lvl8pPr lvl="7" rtl="0" algn="l">
              <a:spcBef>
                <a:spcPts val="0"/>
              </a:spcBef>
              <a:spcAft>
                <a:spcPts val="0"/>
              </a:spcAft>
              <a:buSzPts val="1500"/>
              <a:buNone/>
              <a:defRPr sz="1500"/>
            </a:lvl8pPr>
            <a:lvl9pPr lvl="8" rtl="0" algn="l">
              <a:spcBef>
                <a:spcPts val="0"/>
              </a:spcBef>
              <a:spcAft>
                <a:spcPts val="0"/>
              </a:spcAft>
              <a:buSzPts val="1500"/>
              <a:buNone/>
              <a:defRPr sz="1500"/>
            </a:lvl9pPr>
          </a:lstStyle>
          <a:p/>
        </p:txBody>
      </p:sp>
      <p:sp>
        <p:nvSpPr>
          <p:cNvPr id="64" name="Google Shape;64;p1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sz="1500"/>
            </a:lvl1pPr>
            <a:lvl2pPr indent="0" lvl="1" marL="0" rtl="0" algn="r">
              <a:spcBef>
                <a:spcPts val="0"/>
              </a:spcBef>
              <a:buNone/>
              <a:defRPr sz="1500"/>
            </a:lvl2pPr>
            <a:lvl3pPr indent="0" lvl="2" marL="0" rtl="0" algn="r">
              <a:spcBef>
                <a:spcPts val="0"/>
              </a:spcBef>
              <a:buNone/>
              <a:defRPr sz="1500"/>
            </a:lvl3pPr>
            <a:lvl4pPr indent="0" lvl="3" marL="0" rtl="0" algn="r">
              <a:spcBef>
                <a:spcPts val="0"/>
              </a:spcBef>
              <a:buNone/>
              <a:defRPr sz="1500"/>
            </a:lvl4pPr>
            <a:lvl5pPr indent="0" lvl="4" marL="0" rtl="0" algn="r">
              <a:spcBef>
                <a:spcPts val="0"/>
              </a:spcBef>
              <a:buNone/>
              <a:defRPr sz="1500"/>
            </a:lvl5pPr>
            <a:lvl6pPr indent="0" lvl="5" marL="0" rtl="0" algn="r">
              <a:spcBef>
                <a:spcPts val="0"/>
              </a:spcBef>
              <a:buNone/>
              <a:defRPr sz="1500"/>
            </a:lvl6pPr>
            <a:lvl7pPr indent="0" lvl="6" marL="0" rtl="0" algn="r">
              <a:spcBef>
                <a:spcPts val="0"/>
              </a:spcBef>
              <a:buNone/>
              <a:defRPr sz="1500"/>
            </a:lvl7pPr>
            <a:lvl8pPr indent="0" lvl="7" marL="0" rtl="0" algn="r">
              <a:spcBef>
                <a:spcPts val="0"/>
              </a:spcBef>
              <a:buNone/>
              <a:defRPr sz="1500"/>
            </a:lvl8pPr>
            <a:lvl9pPr indent="0" lvl="8" marL="0" rtl="0" algn="r">
              <a:spcBef>
                <a:spcPts val="0"/>
              </a:spcBef>
              <a:buNone/>
              <a:defRPr sz="1500"/>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CUSTOM_1_1">
    <p:spTree>
      <p:nvGrpSpPr>
        <p:cNvPr id="65" name="Shape 65"/>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head w/three columns">
  <p:cSld name="TITLE_AND_TWO_COLUMNS_1_1">
    <p:spTree>
      <p:nvGrpSpPr>
        <p:cNvPr id="66" name="Shape 66"/>
        <p:cNvGrpSpPr/>
        <p:nvPr/>
      </p:nvGrpSpPr>
      <p:grpSpPr>
        <a:xfrm>
          <a:off x="0" y="0"/>
          <a:ext cx="0" cy="0"/>
          <a:chOff x="0" y="0"/>
          <a:chExt cx="0" cy="0"/>
        </a:xfrm>
      </p:grpSpPr>
      <p:sp>
        <p:nvSpPr>
          <p:cNvPr id="67" name="Google Shape;67;p14">
            <a:hlinkClick r:id="rId2"/>
          </p:cNvPr>
          <p:cNvSpPr txBox="1"/>
          <p:nvPr>
            <p:ph idx="12" type="sldNum"/>
          </p:nvPr>
        </p:nvSpPr>
        <p:spPr>
          <a:xfrm>
            <a:off x="10791159" y="6217633"/>
            <a:ext cx="1237200" cy="524700"/>
          </a:xfrm>
          <a:prstGeom prst="rect">
            <a:avLst/>
          </a:prstGeom>
          <a:noFill/>
          <a:ln>
            <a:noFill/>
          </a:ln>
        </p:spPr>
        <p:txBody>
          <a:bodyPr anchorCtr="0" anchor="ctr" bIns="121900" lIns="121900" spcFirstLastPara="1" rIns="121900" wrap="square" tIns="121900">
            <a:noAutofit/>
          </a:bodyPr>
          <a:lstStyle>
            <a:lvl1pPr lvl="0" rtl="0" algn="r">
              <a:buNone/>
              <a:defRPr sz="1200">
                <a:solidFill>
                  <a:srgbClr val="CFD8DC"/>
                </a:solidFill>
                <a:latin typeface="Open Sans"/>
                <a:ea typeface="Open Sans"/>
                <a:cs typeface="Open Sans"/>
                <a:sym typeface="Open Sans"/>
                <a:hlinkClick/>
              </a:defRPr>
            </a:lvl1pPr>
            <a:lvl2pPr lvl="1" rtl="0" algn="r">
              <a:buNone/>
              <a:defRPr sz="1200">
                <a:solidFill>
                  <a:srgbClr val="CFD8DC"/>
                </a:solidFill>
                <a:latin typeface="Open Sans"/>
                <a:ea typeface="Open Sans"/>
                <a:cs typeface="Open Sans"/>
                <a:sym typeface="Open Sans"/>
                <a:hlinkClick/>
              </a:defRPr>
            </a:lvl2pPr>
            <a:lvl3pPr lvl="2" rtl="0" algn="r">
              <a:buNone/>
              <a:defRPr sz="1200">
                <a:solidFill>
                  <a:srgbClr val="CFD8DC"/>
                </a:solidFill>
                <a:latin typeface="Open Sans"/>
                <a:ea typeface="Open Sans"/>
                <a:cs typeface="Open Sans"/>
                <a:sym typeface="Open Sans"/>
                <a:hlinkClick/>
              </a:defRPr>
            </a:lvl3pPr>
            <a:lvl4pPr lvl="3" rtl="0" algn="r">
              <a:buNone/>
              <a:defRPr sz="1200">
                <a:solidFill>
                  <a:srgbClr val="CFD8DC"/>
                </a:solidFill>
                <a:latin typeface="Open Sans"/>
                <a:ea typeface="Open Sans"/>
                <a:cs typeface="Open Sans"/>
                <a:sym typeface="Open Sans"/>
                <a:hlinkClick/>
              </a:defRPr>
            </a:lvl4pPr>
            <a:lvl5pPr lvl="4" rtl="0" algn="r">
              <a:buNone/>
              <a:defRPr sz="1200">
                <a:solidFill>
                  <a:srgbClr val="CFD8DC"/>
                </a:solidFill>
                <a:latin typeface="Open Sans"/>
                <a:ea typeface="Open Sans"/>
                <a:cs typeface="Open Sans"/>
                <a:sym typeface="Open Sans"/>
                <a:hlinkClick/>
              </a:defRPr>
            </a:lvl5pPr>
            <a:lvl6pPr lvl="5" rtl="0" algn="r">
              <a:buNone/>
              <a:defRPr sz="1200">
                <a:solidFill>
                  <a:srgbClr val="CFD8DC"/>
                </a:solidFill>
                <a:latin typeface="Open Sans"/>
                <a:ea typeface="Open Sans"/>
                <a:cs typeface="Open Sans"/>
                <a:sym typeface="Open Sans"/>
                <a:hlinkClick/>
              </a:defRPr>
            </a:lvl6pPr>
            <a:lvl7pPr lvl="6" rtl="0" algn="r">
              <a:buNone/>
              <a:defRPr sz="1200">
                <a:solidFill>
                  <a:srgbClr val="CFD8DC"/>
                </a:solidFill>
                <a:latin typeface="Open Sans"/>
                <a:ea typeface="Open Sans"/>
                <a:cs typeface="Open Sans"/>
                <a:sym typeface="Open Sans"/>
                <a:hlinkClick/>
              </a:defRPr>
            </a:lvl7pPr>
            <a:lvl8pPr lvl="7" rtl="0" algn="r">
              <a:buNone/>
              <a:defRPr sz="1200">
                <a:solidFill>
                  <a:srgbClr val="CFD8DC"/>
                </a:solidFill>
                <a:latin typeface="Open Sans"/>
                <a:ea typeface="Open Sans"/>
                <a:cs typeface="Open Sans"/>
                <a:sym typeface="Open Sans"/>
                <a:hlinkClick/>
              </a:defRPr>
            </a:lvl8pPr>
            <a:lvl9pPr lvl="8" rtl="0" algn="r">
              <a:buNone/>
              <a:defRPr sz="1200">
                <a:solidFill>
                  <a:srgbClr val="CFD8DC"/>
                </a:solidFill>
                <a:latin typeface="Open Sans"/>
                <a:ea typeface="Open Sans"/>
                <a:cs typeface="Open Sans"/>
                <a:sym typeface="Open Sans"/>
                <a:hlinkClick/>
              </a:defRPr>
            </a:lvl9pPr>
          </a:lstStyle>
          <a:p>
            <a:pPr indent="0" lvl="0" marL="0" rtl="0" algn="r">
              <a:spcBef>
                <a:spcPts val="0"/>
              </a:spcBef>
              <a:spcAft>
                <a:spcPts val="0"/>
              </a:spcAft>
              <a:buNone/>
            </a:pPr>
            <a:r>
              <a:rPr lang="en-US"/>
              <a:t>meshery.io</a:t>
            </a:r>
            <a:endParaRPr/>
          </a:p>
        </p:txBody>
      </p:sp>
      <p:sp>
        <p:nvSpPr>
          <p:cNvPr id="68" name="Google Shape;68;p14"/>
          <p:cNvSpPr txBox="1"/>
          <p:nvPr>
            <p:ph idx="1" type="body"/>
          </p:nvPr>
        </p:nvSpPr>
        <p:spPr>
          <a:xfrm>
            <a:off x="8032633" y="2059767"/>
            <a:ext cx="3507300" cy="4181700"/>
          </a:xfrm>
          <a:prstGeom prst="rect">
            <a:avLst/>
          </a:prstGeom>
          <a:noFill/>
          <a:ln>
            <a:noFill/>
          </a:ln>
        </p:spPr>
        <p:txBody>
          <a:bodyPr anchorCtr="0" anchor="ctr" bIns="121900" lIns="121900" spcFirstLastPara="1" rIns="121900" wrap="square" tIns="121900">
            <a:noAutofit/>
          </a:bodyPr>
          <a:lstStyle>
            <a:lvl1pPr indent="-349250" lvl="0" marL="457200" rtl="0">
              <a:spcBef>
                <a:spcPts val="0"/>
              </a:spcBef>
              <a:spcAft>
                <a:spcPts val="0"/>
              </a:spcAft>
              <a:buClr>
                <a:srgbClr val="F3F3F3"/>
              </a:buClr>
              <a:buSzPts val="1900"/>
              <a:buChar char="●"/>
              <a:defRPr sz="1900">
                <a:solidFill>
                  <a:srgbClr val="F3F3F3"/>
                </a:solidFill>
              </a:defRPr>
            </a:lvl1pPr>
            <a:lvl2pPr indent="-330200" lvl="1" marL="914400" rtl="0">
              <a:spcBef>
                <a:spcPts val="0"/>
              </a:spcBef>
              <a:spcAft>
                <a:spcPts val="0"/>
              </a:spcAft>
              <a:buClr>
                <a:srgbClr val="F3F3F3"/>
              </a:buClr>
              <a:buSzPts val="1600"/>
              <a:buChar char="○"/>
              <a:defRPr sz="1600">
                <a:solidFill>
                  <a:srgbClr val="F3F3F3"/>
                </a:solidFill>
              </a:defRPr>
            </a:lvl2pPr>
            <a:lvl3pPr indent="-330200" lvl="2" marL="1371600" rtl="0">
              <a:spcBef>
                <a:spcPts val="0"/>
              </a:spcBef>
              <a:spcAft>
                <a:spcPts val="0"/>
              </a:spcAft>
              <a:buClr>
                <a:srgbClr val="F3F3F3"/>
              </a:buClr>
              <a:buSzPts val="1600"/>
              <a:buChar char="■"/>
              <a:defRPr sz="1600">
                <a:solidFill>
                  <a:srgbClr val="F3F3F3"/>
                </a:solidFill>
              </a:defRPr>
            </a:lvl3pPr>
            <a:lvl4pPr indent="-330200" lvl="3" marL="1828800" rtl="0">
              <a:spcBef>
                <a:spcPts val="0"/>
              </a:spcBef>
              <a:spcAft>
                <a:spcPts val="0"/>
              </a:spcAft>
              <a:buClr>
                <a:srgbClr val="F3F3F3"/>
              </a:buClr>
              <a:buSzPts val="1600"/>
              <a:buChar char="●"/>
              <a:defRPr sz="1600">
                <a:solidFill>
                  <a:srgbClr val="F3F3F3"/>
                </a:solidFill>
              </a:defRPr>
            </a:lvl4pPr>
            <a:lvl5pPr indent="-330200" lvl="4" marL="2286000" rtl="0">
              <a:spcBef>
                <a:spcPts val="0"/>
              </a:spcBef>
              <a:spcAft>
                <a:spcPts val="0"/>
              </a:spcAft>
              <a:buClr>
                <a:srgbClr val="F3F3F3"/>
              </a:buClr>
              <a:buSzPts val="1600"/>
              <a:buChar char="○"/>
              <a:defRPr sz="1600">
                <a:solidFill>
                  <a:srgbClr val="F3F3F3"/>
                </a:solidFill>
              </a:defRPr>
            </a:lvl5pPr>
            <a:lvl6pPr indent="-330200" lvl="5" marL="2743200" rtl="0">
              <a:spcBef>
                <a:spcPts val="0"/>
              </a:spcBef>
              <a:spcAft>
                <a:spcPts val="0"/>
              </a:spcAft>
              <a:buClr>
                <a:srgbClr val="F3F3F3"/>
              </a:buClr>
              <a:buSzPts val="1600"/>
              <a:buChar char="■"/>
              <a:defRPr sz="1600">
                <a:solidFill>
                  <a:srgbClr val="F3F3F3"/>
                </a:solidFill>
              </a:defRPr>
            </a:lvl6pPr>
            <a:lvl7pPr indent="-330200" lvl="6" marL="3200400" rtl="0">
              <a:spcBef>
                <a:spcPts val="0"/>
              </a:spcBef>
              <a:spcAft>
                <a:spcPts val="0"/>
              </a:spcAft>
              <a:buClr>
                <a:srgbClr val="F3F3F3"/>
              </a:buClr>
              <a:buSzPts val="1600"/>
              <a:buChar char="●"/>
              <a:defRPr sz="1600">
                <a:solidFill>
                  <a:srgbClr val="F3F3F3"/>
                </a:solidFill>
              </a:defRPr>
            </a:lvl7pPr>
            <a:lvl8pPr indent="-330200" lvl="7" marL="3657600" rtl="0">
              <a:spcBef>
                <a:spcPts val="0"/>
              </a:spcBef>
              <a:spcAft>
                <a:spcPts val="0"/>
              </a:spcAft>
              <a:buClr>
                <a:srgbClr val="F3F3F3"/>
              </a:buClr>
              <a:buSzPts val="1600"/>
              <a:buChar char="○"/>
              <a:defRPr sz="1600">
                <a:solidFill>
                  <a:srgbClr val="F3F3F3"/>
                </a:solidFill>
              </a:defRPr>
            </a:lvl8pPr>
            <a:lvl9pPr indent="-330200" lvl="8" marL="4114800" rtl="0">
              <a:spcBef>
                <a:spcPts val="0"/>
              </a:spcBef>
              <a:spcAft>
                <a:spcPts val="0"/>
              </a:spcAft>
              <a:buClr>
                <a:srgbClr val="F3F3F3"/>
              </a:buClr>
              <a:buSzPts val="1600"/>
              <a:buChar char="■"/>
              <a:defRPr sz="1600">
                <a:solidFill>
                  <a:srgbClr val="F3F3F3"/>
                </a:solidFill>
              </a:defRPr>
            </a:lvl9pPr>
          </a:lstStyle>
          <a:p/>
        </p:txBody>
      </p:sp>
      <p:sp>
        <p:nvSpPr>
          <p:cNvPr id="69" name="Google Shape;69;p14"/>
          <p:cNvSpPr txBox="1"/>
          <p:nvPr>
            <p:ph idx="2" type="body"/>
          </p:nvPr>
        </p:nvSpPr>
        <p:spPr>
          <a:xfrm>
            <a:off x="8032633" y="1515767"/>
            <a:ext cx="3507300" cy="573900"/>
          </a:xfrm>
          <a:prstGeom prst="rect">
            <a:avLst/>
          </a:prstGeom>
          <a:noFill/>
          <a:ln>
            <a:noFill/>
          </a:ln>
        </p:spPr>
        <p:txBody>
          <a:bodyPr anchorCtr="0" anchor="ctr" bIns="121900" lIns="121900" spcFirstLastPara="1" rIns="121900" wrap="square" tIns="121900">
            <a:noAutofit/>
          </a:bodyPr>
          <a:lstStyle>
            <a:lvl1pPr indent="-349250" lvl="0" marL="457200" rtl="0">
              <a:spcBef>
                <a:spcPts val="0"/>
              </a:spcBef>
              <a:spcAft>
                <a:spcPts val="0"/>
              </a:spcAft>
              <a:buClr>
                <a:srgbClr val="F3F3F3"/>
              </a:buClr>
              <a:buSzPts val="1900"/>
              <a:buChar char="●"/>
              <a:defRPr b="1" sz="1900">
                <a:solidFill>
                  <a:srgbClr val="F3F3F3"/>
                </a:solidFill>
              </a:defRPr>
            </a:lvl1pPr>
            <a:lvl2pPr indent="-330200" lvl="1" marL="914400" rtl="0">
              <a:spcBef>
                <a:spcPts val="0"/>
              </a:spcBef>
              <a:spcAft>
                <a:spcPts val="0"/>
              </a:spcAft>
              <a:buClr>
                <a:srgbClr val="F3F3F3"/>
              </a:buClr>
              <a:buSzPts val="1600"/>
              <a:buChar char="○"/>
              <a:defRPr b="1" sz="1600">
                <a:solidFill>
                  <a:srgbClr val="F3F3F3"/>
                </a:solidFill>
              </a:defRPr>
            </a:lvl2pPr>
            <a:lvl3pPr indent="-330200" lvl="2" marL="1371600" rtl="0">
              <a:spcBef>
                <a:spcPts val="0"/>
              </a:spcBef>
              <a:spcAft>
                <a:spcPts val="0"/>
              </a:spcAft>
              <a:buClr>
                <a:srgbClr val="F3F3F3"/>
              </a:buClr>
              <a:buSzPts val="1600"/>
              <a:buChar char="■"/>
              <a:defRPr b="1" sz="1600">
                <a:solidFill>
                  <a:srgbClr val="F3F3F3"/>
                </a:solidFill>
              </a:defRPr>
            </a:lvl3pPr>
            <a:lvl4pPr indent="-330200" lvl="3" marL="1828800" rtl="0">
              <a:spcBef>
                <a:spcPts val="0"/>
              </a:spcBef>
              <a:spcAft>
                <a:spcPts val="0"/>
              </a:spcAft>
              <a:buClr>
                <a:srgbClr val="F3F3F3"/>
              </a:buClr>
              <a:buSzPts val="1600"/>
              <a:buChar char="●"/>
              <a:defRPr b="1" sz="1600">
                <a:solidFill>
                  <a:srgbClr val="F3F3F3"/>
                </a:solidFill>
              </a:defRPr>
            </a:lvl4pPr>
            <a:lvl5pPr indent="-330200" lvl="4" marL="2286000" rtl="0">
              <a:spcBef>
                <a:spcPts val="0"/>
              </a:spcBef>
              <a:spcAft>
                <a:spcPts val="0"/>
              </a:spcAft>
              <a:buClr>
                <a:srgbClr val="F3F3F3"/>
              </a:buClr>
              <a:buSzPts val="1600"/>
              <a:buChar char="○"/>
              <a:defRPr b="1" sz="1600">
                <a:solidFill>
                  <a:srgbClr val="F3F3F3"/>
                </a:solidFill>
              </a:defRPr>
            </a:lvl5pPr>
            <a:lvl6pPr indent="-330200" lvl="5" marL="2743200" rtl="0">
              <a:spcBef>
                <a:spcPts val="0"/>
              </a:spcBef>
              <a:spcAft>
                <a:spcPts val="0"/>
              </a:spcAft>
              <a:buClr>
                <a:srgbClr val="F3F3F3"/>
              </a:buClr>
              <a:buSzPts val="1600"/>
              <a:buChar char="■"/>
              <a:defRPr b="1" sz="1600">
                <a:solidFill>
                  <a:srgbClr val="F3F3F3"/>
                </a:solidFill>
              </a:defRPr>
            </a:lvl6pPr>
            <a:lvl7pPr indent="-330200" lvl="6" marL="3200400" rtl="0">
              <a:spcBef>
                <a:spcPts val="0"/>
              </a:spcBef>
              <a:spcAft>
                <a:spcPts val="0"/>
              </a:spcAft>
              <a:buClr>
                <a:srgbClr val="F3F3F3"/>
              </a:buClr>
              <a:buSzPts val="1600"/>
              <a:buChar char="●"/>
              <a:defRPr b="1" sz="1600">
                <a:solidFill>
                  <a:srgbClr val="F3F3F3"/>
                </a:solidFill>
              </a:defRPr>
            </a:lvl7pPr>
            <a:lvl8pPr indent="-330200" lvl="7" marL="3657600" rtl="0">
              <a:spcBef>
                <a:spcPts val="0"/>
              </a:spcBef>
              <a:spcAft>
                <a:spcPts val="0"/>
              </a:spcAft>
              <a:buClr>
                <a:srgbClr val="F3F3F3"/>
              </a:buClr>
              <a:buSzPts val="1600"/>
              <a:buChar char="○"/>
              <a:defRPr b="1" sz="1600">
                <a:solidFill>
                  <a:srgbClr val="F3F3F3"/>
                </a:solidFill>
              </a:defRPr>
            </a:lvl8pPr>
            <a:lvl9pPr indent="-330200" lvl="8" marL="4114800" rtl="0">
              <a:spcBef>
                <a:spcPts val="0"/>
              </a:spcBef>
              <a:spcAft>
                <a:spcPts val="0"/>
              </a:spcAft>
              <a:buClr>
                <a:srgbClr val="F3F3F3"/>
              </a:buClr>
              <a:buSzPts val="1600"/>
              <a:buChar char="■"/>
              <a:defRPr b="1" sz="1600">
                <a:solidFill>
                  <a:srgbClr val="F3F3F3"/>
                </a:solidFill>
              </a:defRPr>
            </a:lvl9pPr>
          </a:lstStyle>
          <a:p/>
        </p:txBody>
      </p:sp>
      <p:sp>
        <p:nvSpPr>
          <p:cNvPr id="70" name="Google Shape;70;p14"/>
          <p:cNvSpPr txBox="1"/>
          <p:nvPr>
            <p:ph idx="3" type="body"/>
          </p:nvPr>
        </p:nvSpPr>
        <p:spPr>
          <a:xfrm>
            <a:off x="4342400" y="1515771"/>
            <a:ext cx="3507300" cy="573900"/>
          </a:xfrm>
          <a:prstGeom prst="rect">
            <a:avLst/>
          </a:prstGeom>
          <a:noFill/>
          <a:ln>
            <a:noFill/>
          </a:ln>
        </p:spPr>
        <p:txBody>
          <a:bodyPr anchorCtr="0" anchor="ctr" bIns="121900" lIns="121900" spcFirstLastPara="1" rIns="121900" wrap="square" tIns="121900">
            <a:noAutofit/>
          </a:bodyPr>
          <a:lstStyle>
            <a:lvl1pPr indent="-349250" lvl="0" marL="457200" rtl="0">
              <a:spcBef>
                <a:spcPts val="0"/>
              </a:spcBef>
              <a:spcAft>
                <a:spcPts val="0"/>
              </a:spcAft>
              <a:buClr>
                <a:srgbClr val="F3F3F3"/>
              </a:buClr>
              <a:buSzPts val="1900"/>
              <a:buChar char="●"/>
              <a:defRPr b="1" sz="1900">
                <a:solidFill>
                  <a:srgbClr val="F3F3F3"/>
                </a:solidFill>
              </a:defRPr>
            </a:lvl1pPr>
            <a:lvl2pPr indent="-330200" lvl="1" marL="914400" rtl="0">
              <a:spcBef>
                <a:spcPts val="0"/>
              </a:spcBef>
              <a:spcAft>
                <a:spcPts val="0"/>
              </a:spcAft>
              <a:buClr>
                <a:srgbClr val="F3F3F3"/>
              </a:buClr>
              <a:buSzPts val="1600"/>
              <a:buChar char="○"/>
              <a:defRPr b="1" sz="1600">
                <a:solidFill>
                  <a:srgbClr val="F3F3F3"/>
                </a:solidFill>
              </a:defRPr>
            </a:lvl2pPr>
            <a:lvl3pPr indent="-330200" lvl="2" marL="1371600" rtl="0">
              <a:spcBef>
                <a:spcPts val="0"/>
              </a:spcBef>
              <a:spcAft>
                <a:spcPts val="0"/>
              </a:spcAft>
              <a:buClr>
                <a:srgbClr val="F3F3F3"/>
              </a:buClr>
              <a:buSzPts val="1600"/>
              <a:buChar char="■"/>
              <a:defRPr b="1" sz="1600">
                <a:solidFill>
                  <a:srgbClr val="F3F3F3"/>
                </a:solidFill>
              </a:defRPr>
            </a:lvl3pPr>
            <a:lvl4pPr indent="-330200" lvl="3" marL="1828800" rtl="0">
              <a:spcBef>
                <a:spcPts val="0"/>
              </a:spcBef>
              <a:spcAft>
                <a:spcPts val="0"/>
              </a:spcAft>
              <a:buClr>
                <a:srgbClr val="F3F3F3"/>
              </a:buClr>
              <a:buSzPts val="1600"/>
              <a:buChar char="●"/>
              <a:defRPr b="1" sz="1600">
                <a:solidFill>
                  <a:srgbClr val="F3F3F3"/>
                </a:solidFill>
              </a:defRPr>
            </a:lvl4pPr>
            <a:lvl5pPr indent="-330200" lvl="4" marL="2286000" rtl="0">
              <a:spcBef>
                <a:spcPts val="0"/>
              </a:spcBef>
              <a:spcAft>
                <a:spcPts val="0"/>
              </a:spcAft>
              <a:buClr>
                <a:srgbClr val="F3F3F3"/>
              </a:buClr>
              <a:buSzPts val="1600"/>
              <a:buChar char="○"/>
              <a:defRPr b="1" sz="1600">
                <a:solidFill>
                  <a:srgbClr val="F3F3F3"/>
                </a:solidFill>
              </a:defRPr>
            </a:lvl5pPr>
            <a:lvl6pPr indent="-330200" lvl="5" marL="2743200" rtl="0">
              <a:spcBef>
                <a:spcPts val="0"/>
              </a:spcBef>
              <a:spcAft>
                <a:spcPts val="0"/>
              </a:spcAft>
              <a:buClr>
                <a:srgbClr val="F3F3F3"/>
              </a:buClr>
              <a:buSzPts val="1600"/>
              <a:buChar char="■"/>
              <a:defRPr b="1" sz="1600">
                <a:solidFill>
                  <a:srgbClr val="F3F3F3"/>
                </a:solidFill>
              </a:defRPr>
            </a:lvl6pPr>
            <a:lvl7pPr indent="-330200" lvl="6" marL="3200400" rtl="0">
              <a:spcBef>
                <a:spcPts val="0"/>
              </a:spcBef>
              <a:spcAft>
                <a:spcPts val="0"/>
              </a:spcAft>
              <a:buClr>
                <a:srgbClr val="F3F3F3"/>
              </a:buClr>
              <a:buSzPts val="1600"/>
              <a:buChar char="●"/>
              <a:defRPr b="1" sz="1600">
                <a:solidFill>
                  <a:srgbClr val="F3F3F3"/>
                </a:solidFill>
              </a:defRPr>
            </a:lvl7pPr>
            <a:lvl8pPr indent="-330200" lvl="7" marL="3657600" rtl="0">
              <a:spcBef>
                <a:spcPts val="0"/>
              </a:spcBef>
              <a:spcAft>
                <a:spcPts val="0"/>
              </a:spcAft>
              <a:buClr>
                <a:srgbClr val="F3F3F3"/>
              </a:buClr>
              <a:buSzPts val="1600"/>
              <a:buChar char="○"/>
              <a:defRPr b="1" sz="1600">
                <a:solidFill>
                  <a:srgbClr val="F3F3F3"/>
                </a:solidFill>
              </a:defRPr>
            </a:lvl8pPr>
            <a:lvl9pPr indent="-330200" lvl="8" marL="4114800" rtl="0">
              <a:spcBef>
                <a:spcPts val="0"/>
              </a:spcBef>
              <a:spcAft>
                <a:spcPts val="0"/>
              </a:spcAft>
              <a:buClr>
                <a:srgbClr val="F3F3F3"/>
              </a:buClr>
              <a:buSzPts val="1600"/>
              <a:buChar char="■"/>
              <a:defRPr b="1" sz="1600">
                <a:solidFill>
                  <a:srgbClr val="F3F3F3"/>
                </a:solidFill>
              </a:defRPr>
            </a:lvl9pPr>
          </a:lstStyle>
          <a:p/>
        </p:txBody>
      </p:sp>
      <p:sp>
        <p:nvSpPr>
          <p:cNvPr id="71" name="Google Shape;71;p14"/>
          <p:cNvSpPr txBox="1"/>
          <p:nvPr>
            <p:ph type="title"/>
          </p:nvPr>
        </p:nvSpPr>
        <p:spPr>
          <a:xfrm>
            <a:off x="415600" y="351523"/>
            <a:ext cx="11360700" cy="763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3600"/>
              <a:buNone/>
              <a:defRPr>
                <a:solidFill>
                  <a:srgbClr val="FFFFFF"/>
                </a:solidFill>
              </a:defRPr>
            </a:lvl1pPr>
            <a:lvl2pPr lvl="1" rtl="0">
              <a:spcBef>
                <a:spcPts val="0"/>
              </a:spcBef>
              <a:spcAft>
                <a:spcPts val="0"/>
              </a:spcAft>
              <a:buClr>
                <a:srgbClr val="FFFFFF"/>
              </a:buClr>
              <a:buSzPts val="1500"/>
              <a:buNone/>
              <a:defRPr>
                <a:solidFill>
                  <a:srgbClr val="FFFFFF"/>
                </a:solidFill>
              </a:defRPr>
            </a:lvl2pPr>
            <a:lvl3pPr lvl="2" rtl="0">
              <a:spcBef>
                <a:spcPts val="0"/>
              </a:spcBef>
              <a:spcAft>
                <a:spcPts val="0"/>
              </a:spcAft>
              <a:buClr>
                <a:srgbClr val="FFFFFF"/>
              </a:buClr>
              <a:buSzPts val="1500"/>
              <a:buNone/>
              <a:defRPr>
                <a:solidFill>
                  <a:srgbClr val="FFFFFF"/>
                </a:solidFill>
              </a:defRPr>
            </a:lvl3pPr>
            <a:lvl4pPr lvl="3" rtl="0">
              <a:spcBef>
                <a:spcPts val="0"/>
              </a:spcBef>
              <a:spcAft>
                <a:spcPts val="0"/>
              </a:spcAft>
              <a:buClr>
                <a:srgbClr val="FFFFFF"/>
              </a:buClr>
              <a:buSzPts val="1500"/>
              <a:buNone/>
              <a:defRPr>
                <a:solidFill>
                  <a:srgbClr val="FFFFFF"/>
                </a:solidFill>
              </a:defRPr>
            </a:lvl4pPr>
            <a:lvl5pPr lvl="4" rtl="0">
              <a:spcBef>
                <a:spcPts val="0"/>
              </a:spcBef>
              <a:spcAft>
                <a:spcPts val="0"/>
              </a:spcAft>
              <a:buClr>
                <a:srgbClr val="FFFFFF"/>
              </a:buClr>
              <a:buSzPts val="1500"/>
              <a:buNone/>
              <a:defRPr>
                <a:solidFill>
                  <a:srgbClr val="FFFFFF"/>
                </a:solidFill>
              </a:defRPr>
            </a:lvl5pPr>
            <a:lvl6pPr lvl="5" rtl="0">
              <a:spcBef>
                <a:spcPts val="0"/>
              </a:spcBef>
              <a:spcAft>
                <a:spcPts val="0"/>
              </a:spcAft>
              <a:buClr>
                <a:srgbClr val="FFFFFF"/>
              </a:buClr>
              <a:buSzPts val="1500"/>
              <a:buNone/>
              <a:defRPr>
                <a:solidFill>
                  <a:srgbClr val="FFFFFF"/>
                </a:solidFill>
              </a:defRPr>
            </a:lvl6pPr>
            <a:lvl7pPr lvl="6" rtl="0">
              <a:spcBef>
                <a:spcPts val="0"/>
              </a:spcBef>
              <a:spcAft>
                <a:spcPts val="0"/>
              </a:spcAft>
              <a:buClr>
                <a:srgbClr val="FFFFFF"/>
              </a:buClr>
              <a:buSzPts val="1500"/>
              <a:buNone/>
              <a:defRPr>
                <a:solidFill>
                  <a:srgbClr val="FFFFFF"/>
                </a:solidFill>
              </a:defRPr>
            </a:lvl7pPr>
            <a:lvl8pPr lvl="7" rtl="0">
              <a:spcBef>
                <a:spcPts val="0"/>
              </a:spcBef>
              <a:spcAft>
                <a:spcPts val="0"/>
              </a:spcAft>
              <a:buClr>
                <a:srgbClr val="FFFFFF"/>
              </a:buClr>
              <a:buSzPts val="1500"/>
              <a:buNone/>
              <a:defRPr>
                <a:solidFill>
                  <a:srgbClr val="FFFFFF"/>
                </a:solidFill>
              </a:defRPr>
            </a:lvl8pPr>
            <a:lvl9pPr lvl="8" rtl="0">
              <a:spcBef>
                <a:spcPts val="0"/>
              </a:spcBef>
              <a:spcAft>
                <a:spcPts val="0"/>
              </a:spcAft>
              <a:buClr>
                <a:srgbClr val="FFFFFF"/>
              </a:buClr>
              <a:buSzPts val="1500"/>
              <a:buNone/>
              <a:defRPr>
                <a:solidFill>
                  <a:srgbClr val="FFFFFF"/>
                </a:solidFill>
              </a:defRPr>
            </a:lvl9pPr>
          </a:lstStyle>
          <a:p/>
        </p:txBody>
      </p:sp>
      <p:sp>
        <p:nvSpPr>
          <p:cNvPr id="72" name="Google Shape;72;p14"/>
          <p:cNvSpPr txBox="1"/>
          <p:nvPr>
            <p:ph idx="4" type="body"/>
          </p:nvPr>
        </p:nvSpPr>
        <p:spPr>
          <a:xfrm>
            <a:off x="652200" y="2094527"/>
            <a:ext cx="3507300" cy="4181700"/>
          </a:xfrm>
          <a:prstGeom prst="rect">
            <a:avLst/>
          </a:prstGeom>
          <a:noFill/>
          <a:ln>
            <a:noFill/>
          </a:ln>
        </p:spPr>
        <p:txBody>
          <a:bodyPr anchorCtr="0" anchor="ctr" bIns="121900" lIns="121900" spcFirstLastPara="1" rIns="121900" wrap="square" tIns="121900">
            <a:noAutofit/>
          </a:bodyPr>
          <a:lstStyle>
            <a:lvl1pPr indent="-349250" lvl="0" marL="457200" rtl="0">
              <a:spcBef>
                <a:spcPts val="0"/>
              </a:spcBef>
              <a:spcAft>
                <a:spcPts val="0"/>
              </a:spcAft>
              <a:buClr>
                <a:srgbClr val="F3F3F3"/>
              </a:buClr>
              <a:buSzPts val="1900"/>
              <a:buChar char="●"/>
              <a:defRPr sz="1900">
                <a:solidFill>
                  <a:srgbClr val="F3F3F3"/>
                </a:solidFill>
              </a:defRPr>
            </a:lvl1pPr>
            <a:lvl2pPr indent="-330200" lvl="1" marL="914400" rtl="0">
              <a:spcBef>
                <a:spcPts val="0"/>
              </a:spcBef>
              <a:spcAft>
                <a:spcPts val="0"/>
              </a:spcAft>
              <a:buClr>
                <a:srgbClr val="F3F3F3"/>
              </a:buClr>
              <a:buSzPts val="1600"/>
              <a:buChar char="○"/>
              <a:defRPr sz="1600">
                <a:solidFill>
                  <a:srgbClr val="F3F3F3"/>
                </a:solidFill>
              </a:defRPr>
            </a:lvl2pPr>
            <a:lvl3pPr indent="-330200" lvl="2" marL="1371600" rtl="0">
              <a:spcBef>
                <a:spcPts val="0"/>
              </a:spcBef>
              <a:spcAft>
                <a:spcPts val="0"/>
              </a:spcAft>
              <a:buClr>
                <a:srgbClr val="F3F3F3"/>
              </a:buClr>
              <a:buSzPts val="1600"/>
              <a:buChar char="■"/>
              <a:defRPr sz="1600">
                <a:solidFill>
                  <a:srgbClr val="F3F3F3"/>
                </a:solidFill>
              </a:defRPr>
            </a:lvl3pPr>
            <a:lvl4pPr indent="-330200" lvl="3" marL="1828800" rtl="0">
              <a:spcBef>
                <a:spcPts val="0"/>
              </a:spcBef>
              <a:spcAft>
                <a:spcPts val="0"/>
              </a:spcAft>
              <a:buClr>
                <a:srgbClr val="F3F3F3"/>
              </a:buClr>
              <a:buSzPts val="1600"/>
              <a:buChar char="●"/>
              <a:defRPr sz="1600">
                <a:solidFill>
                  <a:srgbClr val="F3F3F3"/>
                </a:solidFill>
              </a:defRPr>
            </a:lvl4pPr>
            <a:lvl5pPr indent="-330200" lvl="4" marL="2286000" rtl="0">
              <a:spcBef>
                <a:spcPts val="0"/>
              </a:spcBef>
              <a:spcAft>
                <a:spcPts val="0"/>
              </a:spcAft>
              <a:buClr>
                <a:srgbClr val="F3F3F3"/>
              </a:buClr>
              <a:buSzPts val="1600"/>
              <a:buChar char="○"/>
              <a:defRPr sz="1600">
                <a:solidFill>
                  <a:srgbClr val="F3F3F3"/>
                </a:solidFill>
              </a:defRPr>
            </a:lvl5pPr>
            <a:lvl6pPr indent="-330200" lvl="5" marL="2743200" rtl="0">
              <a:spcBef>
                <a:spcPts val="0"/>
              </a:spcBef>
              <a:spcAft>
                <a:spcPts val="0"/>
              </a:spcAft>
              <a:buClr>
                <a:srgbClr val="F3F3F3"/>
              </a:buClr>
              <a:buSzPts val="1600"/>
              <a:buChar char="■"/>
              <a:defRPr sz="1600">
                <a:solidFill>
                  <a:srgbClr val="F3F3F3"/>
                </a:solidFill>
              </a:defRPr>
            </a:lvl6pPr>
            <a:lvl7pPr indent="-330200" lvl="6" marL="3200400" rtl="0">
              <a:spcBef>
                <a:spcPts val="0"/>
              </a:spcBef>
              <a:spcAft>
                <a:spcPts val="0"/>
              </a:spcAft>
              <a:buClr>
                <a:srgbClr val="F3F3F3"/>
              </a:buClr>
              <a:buSzPts val="1600"/>
              <a:buChar char="●"/>
              <a:defRPr sz="1600">
                <a:solidFill>
                  <a:srgbClr val="F3F3F3"/>
                </a:solidFill>
              </a:defRPr>
            </a:lvl7pPr>
            <a:lvl8pPr indent="-330200" lvl="7" marL="3657600" rtl="0">
              <a:spcBef>
                <a:spcPts val="0"/>
              </a:spcBef>
              <a:spcAft>
                <a:spcPts val="0"/>
              </a:spcAft>
              <a:buClr>
                <a:srgbClr val="F3F3F3"/>
              </a:buClr>
              <a:buSzPts val="1600"/>
              <a:buChar char="○"/>
              <a:defRPr sz="1600">
                <a:solidFill>
                  <a:srgbClr val="F3F3F3"/>
                </a:solidFill>
              </a:defRPr>
            </a:lvl8pPr>
            <a:lvl9pPr indent="-330200" lvl="8" marL="4114800" rtl="0">
              <a:spcBef>
                <a:spcPts val="0"/>
              </a:spcBef>
              <a:spcAft>
                <a:spcPts val="0"/>
              </a:spcAft>
              <a:buClr>
                <a:srgbClr val="F3F3F3"/>
              </a:buClr>
              <a:buSzPts val="1600"/>
              <a:buChar char="■"/>
              <a:defRPr sz="1600">
                <a:solidFill>
                  <a:srgbClr val="F3F3F3"/>
                </a:solidFill>
              </a:defRPr>
            </a:lvl9pPr>
          </a:lstStyle>
          <a:p/>
        </p:txBody>
      </p:sp>
      <p:sp>
        <p:nvSpPr>
          <p:cNvPr id="73" name="Google Shape;73;p14"/>
          <p:cNvSpPr txBox="1"/>
          <p:nvPr>
            <p:ph idx="5" type="body"/>
          </p:nvPr>
        </p:nvSpPr>
        <p:spPr>
          <a:xfrm>
            <a:off x="4342417" y="2094527"/>
            <a:ext cx="3507300" cy="4181700"/>
          </a:xfrm>
          <a:prstGeom prst="rect">
            <a:avLst/>
          </a:prstGeom>
          <a:noFill/>
          <a:ln>
            <a:noFill/>
          </a:ln>
        </p:spPr>
        <p:txBody>
          <a:bodyPr anchorCtr="0" anchor="ctr" bIns="121900" lIns="121900" spcFirstLastPara="1" rIns="121900" wrap="square" tIns="121900">
            <a:noAutofit/>
          </a:bodyPr>
          <a:lstStyle>
            <a:lvl1pPr indent="-349250" lvl="0" marL="457200" rtl="0">
              <a:spcBef>
                <a:spcPts val="0"/>
              </a:spcBef>
              <a:spcAft>
                <a:spcPts val="0"/>
              </a:spcAft>
              <a:buClr>
                <a:srgbClr val="F3F3F3"/>
              </a:buClr>
              <a:buSzPts val="1900"/>
              <a:buChar char="●"/>
              <a:defRPr sz="1900">
                <a:solidFill>
                  <a:srgbClr val="F3F3F3"/>
                </a:solidFill>
              </a:defRPr>
            </a:lvl1pPr>
            <a:lvl2pPr indent="-330200" lvl="1" marL="914400" rtl="0">
              <a:spcBef>
                <a:spcPts val="0"/>
              </a:spcBef>
              <a:spcAft>
                <a:spcPts val="0"/>
              </a:spcAft>
              <a:buClr>
                <a:srgbClr val="F3F3F3"/>
              </a:buClr>
              <a:buSzPts val="1600"/>
              <a:buChar char="○"/>
              <a:defRPr sz="1600">
                <a:solidFill>
                  <a:srgbClr val="F3F3F3"/>
                </a:solidFill>
              </a:defRPr>
            </a:lvl2pPr>
            <a:lvl3pPr indent="-330200" lvl="2" marL="1371600" rtl="0">
              <a:spcBef>
                <a:spcPts val="0"/>
              </a:spcBef>
              <a:spcAft>
                <a:spcPts val="0"/>
              </a:spcAft>
              <a:buClr>
                <a:srgbClr val="F3F3F3"/>
              </a:buClr>
              <a:buSzPts val="1600"/>
              <a:buChar char="■"/>
              <a:defRPr sz="1600">
                <a:solidFill>
                  <a:srgbClr val="F3F3F3"/>
                </a:solidFill>
              </a:defRPr>
            </a:lvl3pPr>
            <a:lvl4pPr indent="-330200" lvl="3" marL="1828800" rtl="0">
              <a:spcBef>
                <a:spcPts val="0"/>
              </a:spcBef>
              <a:spcAft>
                <a:spcPts val="0"/>
              </a:spcAft>
              <a:buClr>
                <a:srgbClr val="F3F3F3"/>
              </a:buClr>
              <a:buSzPts val="1600"/>
              <a:buChar char="●"/>
              <a:defRPr sz="1600">
                <a:solidFill>
                  <a:srgbClr val="F3F3F3"/>
                </a:solidFill>
              </a:defRPr>
            </a:lvl4pPr>
            <a:lvl5pPr indent="-330200" lvl="4" marL="2286000" rtl="0">
              <a:spcBef>
                <a:spcPts val="0"/>
              </a:spcBef>
              <a:spcAft>
                <a:spcPts val="0"/>
              </a:spcAft>
              <a:buClr>
                <a:srgbClr val="F3F3F3"/>
              </a:buClr>
              <a:buSzPts val="1600"/>
              <a:buChar char="○"/>
              <a:defRPr sz="1600">
                <a:solidFill>
                  <a:srgbClr val="F3F3F3"/>
                </a:solidFill>
              </a:defRPr>
            </a:lvl5pPr>
            <a:lvl6pPr indent="-330200" lvl="5" marL="2743200" rtl="0">
              <a:spcBef>
                <a:spcPts val="0"/>
              </a:spcBef>
              <a:spcAft>
                <a:spcPts val="0"/>
              </a:spcAft>
              <a:buClr>
                <a:srgbClr val="F3F3F3"/>
              </a:buClr>
              <a:buSzPts val="1600"/>
              <a:buChar char="■"/>
              <a:defRPr sz="1600">
                <a:solidFill>
                  <a:srgbClr val="F3F3F3"/>
                </a:solidFill>
              </a:defRPr>
            </a:lvl6pPr>
            <a:lvl7pPr indent="-330200" lvl="6" marL="3200400" rtl="0">
              <a:spcBef>
                <a:spcPts val="0"/>
              </a:spcBef>
              <a:spcAft>
                <a:spcPts val="0"/>
              </a:spcAft>
              <a:buClr>
                <a:srgbClr val="F3F3F3"/>
              </a:buClr>
              <a:buSzPts val="1600"/>
              <a:buChar char="●"/>
              <a:defRPr sz="1600">
                <a:solidFill>
                  <a:srgbClr val="F3F3F3"/>
                </a:solidFill>
              </a:defRPr>
            </a:lvl7pPr>
            <a:lvl8pPr indent="-330200" lvl="7" marL="3657600" rtl="0">
              <a:spcBef>
                <a:spcPts val="0"/>
              </a:spcBef>
              <a:spcAft>
                <a:spcPts val="0"/>
              </a:spcAft>
              <a:buClr>
                <a:srgbClr val="F3F3F3"/>
              </a:buClr>
              <a:buSzPts val="1600"/>
              <a:buChar char="○"/>
              <a:defRPr sz="1600">
                <a:solidFill>
                  <a:srgbClr val="F3F3F3"/>
                </a:solidFill>
              </a:defRPr>
            </a:lvl8pPr>
            <a:lvl9pPr indent="-330200" lvl="8" marL="4114800" rtl="0">
              <a:spcBef>
                <a:spcPts val="0"/>
              </a:spcBef>
              <a:spcAft>
                <a:spcPts val="0"/>
              </a:spcAft>
              <a:buClr>
                <a:srgbClr val="F3F3F3"/>
              </a:buClr>
              <a:buSzPts val="1600"/>
              <a:buChar char="■"/>
              <a:defRPr sz="1600">
                <a:solidFill>
                  <a:srgbClr val="F3F3F3"/>
                </a:solidFill>
              </a:defRPr>
            </a:lvl9pPr>
          </a:lstStyle>
          <a:p/>
        </p:txBody>
      </p:sp>
      <p:sp>
        <p:nvSpPr>
          <p:cNvPr id="74" name="Google Shape;74;p14"/>
          <p:cNvSpPr txBox="1"/>
          <p:nvPr>
            <p:ph idx="6" type="body"/>
          </p:nvPr>
        </p:nvSpPr>
        <p:spPr>
          <a:xfrm>
            <a:off x="652200" y="1515771"/>
            <a:ext cx="3507300" cy="573900"/>
          </a:xfrm>
          <a:prstGeom prst="rect">
            <a:avLst/>
          </a:prstGeom>
          <a:noFill/>
          <a:ln>
            <a:noFill/>
          </a:ln>
        </p:spPr>
        <p:txBody>
          <a:bodyPr anchorCtr="0" anchor="ctr" bIns="121900" lIns="121900" spcFirstLastPara="1" rIns="121900" wrap="square" tIns="121900">
            <a:noAutofit/>
          </a:bodyPr>
          <a:lstStyle>
            <a:lvl1pPr indent="-349250" lvl="0" marL="457200" rtl="0">
              <a:spcBef>
                <a:spcPts val="0"/>
              </a:spcBef>
              <a:spcAft>
                <a:spcPts val="0"/>
              </a:spcAft>
              <a:buClr>
                <a:srgbClr val="F3F3F3"/>
              </a:buClr>
              <a:buSzPts val="1900"/>
              <a:buChar char="●"/>
              <a:defRPr b="1" sz="1900">
                <a:solidFill>
                  <a:srgbClr val="F3F3F3"/>
                </a:solidFill>
              </a:defRPr>
            </a:lvl1pPr>
            <a:lvl2pPr indent="-330200" lvl="1" marL="914400" rtl="0">
              <a:spcBef>
                <a:spcPts val="0"/>
              </a:spcBef>
              <a:spcAft>
                <a:spcPts val="0"/>
              </a:spcAft>
              <a:buClr>
                <a:srgbClr val="F3F3F3"/>
              </a:buClr>
              <a:buSzPts val="1600"/>
              <a:buChar char="○"/>
              <a:defRPr b="1" sz="1600">
                <a:solidFill>
                  <a:srgbClr val="F3F3F3"/>
                </a:solidFill>
              </a:defRPr>
            </a:lvl2pPr>
            <a:lvl3pPr indent="-330200" lvl="2" marL="1371600" rtl="0">
              <a:spcBef>
                <a:spcPts val="0"/>
              </a:spcBef>
              <a:spcAft>
                <a:spcPts val="0"/>
              </a:spcAft>
              <a:buClr>
                <a:srgbClr val="F3F3F3"/>
              </a:buClr>
              <a:buSzPts val="1600"/>
              <a:buChar char="■"/>
              <a:defRPr b="1" sz="1600">
                <a:solidFill>
                  <a:srgbClr val="F3F3F3"/>
                </a:solidFill>
              </a:defRPr>
            </a:lvl3pPr>
            <a:lvl4pPr indent="-330200" lvl="3" marL="1828800" rtl="0">
              <a:spcBef>
                <a:spcPts val="0"/>
              </a:spcBef>
              <a:spcAft>
                <a:spcPts val="0"/>
              </a:spcAft>
              <a:buClr>
                <a:srgbClr val="F3F3F3"/>
              </a:buClr>
              <a:buSzPts val="1600"/>
              <a:buChar char="●"/>
              <a:defRPr b="1" sz="1600">
                <a:solidFill>
                  <a:srgbClr val="F3F3F3"/>
                </a:solidFill>
              </a:defRPr>
            </a:lvl4pPr>
            <a:lvl5pPr indent="-330200" lvl="4" marL="2286000" rtl="0">
              <a:spcBef>
                <a:spcPts val="0"/>
              </a:spcBef>
              <a:spcAft>
                <a:spcPts val="0"/>
              </a:spcAft>
              <a:buClr>
                <a:srgbClr val="F3F3F3"/>
              </a:buClr>
              <a:buSzPts val="1600"/>
              <a:buChar char="○"/>
              <a:defRPr b="1" sz="1600">
                <a:solidFill>
                  <a:srgbClr val="F3F3F3"/>
                </a:solidFill>
              </a:defRPr>
            </a:lvl5pPr>
            <a:lvl6pPr indent="-330200" lvl="5" marL="2743200" rtl="0">
              <a:spcBef>
                <a:spcPts val="0"/>
              </a:spcBef>
              <a:spcAft>
                <a:spcPts val="0"/>
              </a:spcAft>
              <a:buClr>
                <a:srgbClr val="F3F3F3"/>
              </a:buClr>
              <a:buSzPts val="1600"/>
              <a:buChar char="■"/>
              <a:defRPr b="1" sz="1600">
                <a:solidFill>
                  <a:srgbClr val="F3F3F3"/>
                </a:solidFill>
              </a:defRPr>
            </a:lvl6pPr>
            <a:lvl7pPr indent="-330200" lvl="6" marL="3200400" rtl="0">
              <a:spcBef>
                <a:spcPts val="0"/>
              </a:spcBef>
              <a:spcAft>
                <a:spcPts val="0"/>
              </a:spcAft>
              <a:buClr>
                <a:srgbClr val="F3F3F3"/>
              </a:buClr>
              <a:buSzPts val="1600"/>
              <a:buChar char="●"/>
              <a:defRPr b="1" sz="1600">
                <a:solidFill>
                  <a:srgbClr val="F3F3F3"/>
                </a:solidFill>
              </a:defRPr>
            </a:lvl7pPr>
            <a:lvl8pPr indent="-330200" lvl="7" marL="3657600" rtl="0">
              <a:spcBef>
                <a:spcPts val="0"/>
              </a:spcBef>
              <a:spcAft>
                <a:spcPts val="0"/>
              </a:spcAft>
              <a:buClr>
                <a:srgbClr val="F3F3F3"/>
              </a:buClr>
              <a:buSzPts val="1600"/>
              <a:buChar char="○"/>
              <a:defRPr b="1" sz="1600">
                <a:solidFill>
                  <a:srgbClr val="F3F3F3"/>
                </a:solidFill>
              </a:defRPr>
            </a:lvl8pPr>
            <a:lvl9pPr indent="-330200" lvl="8" marL="4114800" rtl="0">
              <a:spcBef>
                <a:spcPts val="0"/>
              </a:spcBef>
              <a:spcAft>
                <a:spcPts val="0"/>
              </a:spcAft>
              <a:buClr>
                <a:srgbClr val="F3F3F3"/>
              </a:buClr>
              <a:buSzPts val="1600"/>
              <a:buChar char="■"/>
              <a:defRPr b="1" sz="1600">
                <a:solidFill>
                  <a:srgbClr val="F3F3F3"/>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5" name="Shape 75"/>
        <p:cNvGrpSpPr/>
        <p:nvPr/>
      </p:nvGrpSpPr>
      <p:grpSpPr>
        <a:xfrm>
          <a:off x="0" y="0"/>
          <a:ext cx="0" cy="0"/>
          <a:chOff x="0" y="0"/>
          <a:chExt cx="0" cy="0"/>
        </a:xfrm>
      </p:grpSpPr>
      <p:sp>
        <p:nvSpPr>
          <p:cNvPr id="76" name="Google Shape;76;p15"/>
          <p:cNvSpPr txBox="1"/>
          <p:nvPr>
            <p:ph type="title"/>
          </p:nvPr>
        </p:nvSpPr>
        <p:spPr>
          <a:xfrm>
            <a:off x="415600" y="351523"/>
            <a:ext cx="11360700" cy="763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3600"/>
              <a:buNone/>
              <a:defRPr>
                <a:solidFill>
                  <a:srgbClr val="FFFFFF"/>
                </a:solidFill>
              </a:defRPr>
            </a:lvl1pPr>
            <a:lvl2pPr lvl="1" rtl="0">
              <a:spcBef>
                <a:spcPts val="0"/>
              </a:spcBef>
              <a:spcAft>
                <a:spcPts val="0"/>
              </a:spcAft>
              <a:buClr>
                <a:srgbClr val="FFFFFF"/>
              </a:buClr>
              <a:buSzPts val="1500"/>
              <a:buNone/>
              <a:defRPr>
                <a:solidFill>
                  <a:srgbClr val="FFFFFF"/>
                </a:solidFill>
              </a:defRPr>
            </a:lvl2pPr>
            <a:lvl3pPr lvl="2" rtl="0">
              <a:spcBef>
                <a:spcPts val="0"/>
              </a:spcBef>
              <a:spcAft>
                <a:spcPts val="0"/>
              </a:spcAft>
              <a:buClr>
                <a:srgbClr val="FFFFFF"/>
              </a:buClr>
              <a:buSzPts val="1500"/>
              <a:buNone/>
              <a:defRPr>
                <a:solidFill>
                  <a:srgbClr val="FFFFFF"/>
                </a:solidFill>
              </a:defRPr>
            </a:lvl3pPr>
            <a:lvl4pPr lvl="3" rtl="0">
              <a:spcBef>
                <a:spcPts val="0"/>
              </a:spcBef>
              <a:spcAft>
                <a:spcPts val="0"/>
              </a:spcAft>
              <a:buClr>
                <a:srgbClr val="FFFFFF"/>
              </a:buClr>
              <a:buSzPts val="1500"/>
              <a:buNone/>
              <a:defRPr>
                <a:solidFill>
                  <a:srgbClr val="FFFFFF"/>
                </a:solidFill>
              </a:defRPr>
            </a:lvl4pPr>
            <a:lvl5pPr lvl="4" rtl="0">
              <a:spcBef>
                <a:spcPts val="0"/>
              </a:spcBef>
              <a:spcAft>
                <a:spcPts val="0"/>
              </a:spcAft>
              <a:buClr>
                <a:srgbClr val="FFFFFF"/>
              </a:buClr>
              <a:buSzPts val="1500"/>
              <a:buNone/>
              <a:defRPr>
                <a:solidFill>
                  <a:srgbClr val="FFFFFF"/>
                </a:solidFill>
              </a:defRPr>
            </a:lvl5pPr>
            <a:lvl6pPr lvl="5" rtl="0">
              <a:spcBef>
                <a:spcPts val="0"/>
              </a:spcBef>
              <a:spcAft>
                <a:spcPts val="0"/>
              </a:spcAft>
              <a:buClr>
                <a:srgbClr val="FFFFFF"/>
              </a:buClr>
              <a:buSzPts val="1500"/>
              <a:buNone/>
              <a:defRPr>
                <a:solidFill>
                  <a:srgbClr val="FFFFFF"/>
                </a:solidFill>
              </a:defRPr>
            </a:lvl6pPr>
            <a:lvl7pPr lvl="6" rtl="0">
              <a:spcBef>
                <a:spcPts val="0"/>
              </a:spcBef>
              <a:spcAft>
                <a:spcPts val="0"/>
              </a:spcAft>
              <a:buClr>
                <a:srgbClr val="FFFFFF"/>
              </a:buClr>
              <a:buSzPts val="1500"/>
              <a:buNone/>
              <a:defRPr>
                <a:solidFill>
                  <a:srgbClr val="FFFFFF"/>
                </a:solidFill>
              </a:defRPr>
            </a:lvl7pPr>
            <a:lvl8pPr lvl="7" rtl="0">
              <a:spcBef>
                <a:spcPts val="0"/>
              </a:spcBef>
              <a:spcAft>
                <a:spcPts val="0"/>
              </a:spcAft>
              <a:buClr>
                <a:srgbClr val="FFFFFF"/>
              </a:buClr>
              <a:buSzPts val="1500"/>
              <a:buNone/>
              <a:defRPr>
                <a:solidFill>
                  <a:srgbClr val="FFFFFF"/>
                </a:solidFill>
              </a:defRPr>
            </a:lvl8pPr>
            <a:lvl9pPr lvl="8" rtl="0">
              <a:spcBef>
                <a:spcPts val="0"/>
              </a:spcBef>
              <a:spcAft>
                <a:spcPts val="0"/>
              </a:spcAft>
              <a:buClr>
                <a:srgbClr val="FFFFFF"/>
              </a:buClr>
              <a:buSzPts val="1500"/>
              <a:buNone/>
              <a:defRPr>
                <a:solidFill>
                  <a:srgbClr val="FFFFFF"/>
                </a:solidFill>
              </a:defRPr>
            </a:lvl9pPr>
          </a:lstStyle>
          <a:p/>
        </p:txBody>
      </p:sp>
      <p:sp>
        <p:nvSpPr>
          <p:cNvPr id="77" name="Google Shape;77;p15"/>
          <p:cNvSpPr txBox="1"/>
          <p:nvPr>
            <p:ph idx="1" type="body"/>
          </p:nvPr>
        </p:nvSpPr>
        <p:spPr>
          <a:xfrm>
            <a:off x="415600" y="1294790"/>
            <a:ext cx="11360700" cy="4555200"/>
          </a:xfrm>
          <a:prstGeom prst="rect">
            <a:avLst/>
          </a:prstGeom>
          <a:noFill/>
          <a:ln>
            <a:noFill/>
          </a:ln>
        </p:spPr>
        <p:txBody>
          <a:bodyPr anchorCtr="0" anchor="ctr" bIns="121900" lIns="121900" spcFirstLastPara="1" rIns="121900" wrap="square" tIns="121900">
            <a:noAutofit/>
          </a:bodyPr>
          <a:lstStyle>
            <a:lvl1pPr indent="-349250" lvl="0" marL="457200" rtl="0">
              <a:spcBef>
                <a:spcPts val="0"/>
              </a:spcBef>
              <a:spcAft>
                <a:spcPts val="0"/>
              </a:spcAft>
              <a:buClr>
                <a:schemeClr val="lt2"/>
              </a:buClr>
              <a:buSzPts val="1900"/>
              <a:buChar char="●"/>
              <a:defRPr sz="1900">
                <a:solidFill>
                  <a:schemeClr val="lt2"/>
                </a:solidFill>
              </a:defRPr>
            </a:lvl1pPr>
            <a:lvl2pPr indent="-349250" lvl="1" marL="914400" rtl="0">
              <a:spcBef>
                <a:spcPts val="0"/>
              </a:spcBef>
              <a:spcAft>
                <a:spcPts val="0"/>
              </a:spcAft>
              <a:buClr>
                <a:schemeClr val="lt2"/>
              </a:buClr>
              <a:buSzPts val="1900"/>
              <a:buChar char="○"/>
              <a:defRPr sz="1900">
                <a:solidFill>
                  <a:schemeClr val="lt2"/>
                </a:solidFill>
              </a:defRPr>
            </a:lvl2pPr>
            <a:lvl3pPr indent="-349250" lvl="2" marL="1371600" rtl="0">
              <a:spcBef>
                <a:spcPts val="0"/>
              </a:spcBef>
              <a:spcAft>
                <a:spcPts val="0"/>
              </a:spcAft>
              <a:buClr>
                <a:schemeClr val="lt2"/>
              </a:buClr>
              <a:buSzPts val="1900"/>
              <a:buChar char="■"/>
              <a:defRPr sz="1900">
                <a:solidFill>
                  <a:schemeClr val="lt2"/>
                </a:solidFill>
              </a:defRPr>
            </a:lvl3pPr>
            <a:lvl4pPr indent="-349250" lvl="3" marL="1828800" rtl="0">
              <a:spcBef>
                <a:spcPts val="0"/>
              </a:spcBef>
              <a:spcAft>
                <a:spcPts val="0"/>
              </a:spcAft>
              <a:buClr>
                <a:schemeClr val="lt2"/>
              </a:buClr>
              <a:buSzPts val="1900"/>
              <a:buChar char="●"/>
              <a:defRPr sz="1900">
                <a:solidFill>
                  <a:schemeClr val="lt2"/>
                </a:solidFill>
              </a:defRPr>
            </a:lvl4pPr>
            <a:lvl5pPr indent="-349250" lvl="4" marL="2286000" rtl="0">
              <a:spcBef>
                <a:spcPts val="0"/>
              </a:spcBef>
              <a:spcAft>
                <a:spcPts val="0"/>
              </a:spcAft>
              <a:buClr>
                <a:schemeClr val="lt2"/>
              </a:buClr>
              <a:buSzPts val="1900"/>
              <a:buChar char="○"/>
              <a:defRPr sz="1900">
                <a:solidFill>
                  <a:schemeClr val="lt2"/>
                </a:solidFill>
              </a:defRPr>
            </a:lvl5pPr>
            <a:lvl6pPr indent="-349250" lvl="5" marL="2743200" rtl="0">
              <a:spcBef>
                <a:spcPts val="0"/>
              </a:spcBef>
              <a:spcAft>
                <a:spcPts val="0"/>
              </a:spcAft>
              <a:buClr>
                <a:schemeClr val="lt2"/>
              </a:buClr>
              <a:buSzPts val="1900"/>
              <a:buChar char="■"/>
              <a:defRPr sz="1900">
                <a:solidFill>
                  <a:schemeClr val="lt2"/>
                </a:solidFill>
              </a:defRPr>
            </a:lvl6pPr>
            <a:lvl7pPr indent="-349250" lvl="6" marL="3200400" rtl="0">
              <a:spcBef>
                <a:spcPts val="0"/>
              </a:spcBef>
              <a:spcAft>
                <a:spcPts val="0"/>
              </a:spcAft>
              <a:buClr>
                <a:schemeClr val="lt2"/>
              </a:buClr>
              <a:buSzPts val="1900"/>
              <a:buChar char="●"/>
              <a:defRPr sz="1900">
                <a:solidFill>
                  <a:schemeClr val="lt2"/>
                </a:solidFill>
              </a:defRPr>
            </a:lvl7pPr>
            <a:lvl8pPr indent="-349250" lvl="7" marL="3657600" rtl="0">
              <a:spcBef>
                <a:spcPts val="0"/>
              </a:spcBef>
              <a:spcAft>
                <a:spcPts val="0"/>
              </a:spcAft>
              <a:buClr>
                <a:schemeClr val="lt2"/>
              </a:buClr>
              <a:buSzPts val="1900"/>
              <a:buChar char="○"/>
              <a:defRPr sz="1900">
                <a:solidFill>
                  <a:schemeClr val="lt2"/>
                </a:solidFill>
              </a:defRPr>
            </a:lvl8pPr>
            <a:lvl9pPr indent="-349250" lvl="8" marL="4114800" rtl="0">
              <a:spcBef>
                <a:spcPts val="0"/>
              </a:spcBef>
              <a:spcAft>
                <a:spcPts val="0"/>
              </a:spcAft>
              <a:buClr>
                <a:schemeClr val="lt2"/>
              </a:buClr>
              <a:buSzPts val="1900"/>
              <a:buChar char="■"/>
              <a:defRPr sz="1900">
                <a:solidFill>
                  <a:schemeClr val="lt2"/>
                </a:solidFill>
              </a:defRPr>
            </a:lvl9pPr>
          </a:lstStyle>
          <a:p/>
        </p:txBody>
      </p:sp>
      <p:sp>
        <p:nvSpPr>
          <p:cNvPr id="78" name="Google Shape;78;p15">
            <a:hlinkClick r:id="rId2"/>
          </p:cNvPr>
          <p:cNvSpPr txBox="1"/>
          <p:nvPr>
            <p:ph idx="12" type="sldNum"/>
          </p:nvPr>
        </p:nvSpPr>
        <p:spPr>
          <a:xfrm>
            <a:off x="10791159" y="6217633"/>
            <a:ext cx="1237200" cy="524700"/>
          </a:xfrm>
          <a:prstGeom prst="rect">
            <a:avLst/>
          </a:prstGeom>
          <a:noFill/>
          <a:ln>
            <a:noFill/>
          </a:ln>
        </p:spPr>
        <p:txBody>
          <a:bodyPr anchorCtr="0" anchor="ctr" bIns="121900" lIns="121900" spcFirstLastPara="1" rIns="121900" wrap="square" tIns="121900">
            <a:noAutofit/>
          </a:bodyPr>
          <a:lstStyle>
            <a:lvl1pPr lvl="0" rtl="0" algn="r">
              <a:buNone/>
              <a:defRPr sz="1200">
                <a:solidFill>
                  <a:srgbClr val="CFD8DC"/>
                </a:solidFill>
                <a:latin typeface="Open Sans"/>
                <a:ea typeface="Open Sans"/>
                <a:cs typeface="Open Sans"/>
                <a:sym typeface="Open Sans"/>
                <a:hlinkClick/>
              </a:defRPr>
            </a:lvl1pPr>
            <a:lvl2pPr lvl="1" rtl="0" algn="r">
              <a:buNone/>
              <a:defRPr sz="1200">
                <a:solidFill>
                  <a:srgbClr val="CFD8DC"/>
                </a:solidFill>
                <a:latin typeface="Open Sans"/>
                <a:ea typeface="Open Sans"/>
                <a:cs typeface="Open Sans"/>
                <a:sym typeface="Open Sans"/>
                <a:hlinkClick/>
              </a:defRPr>
            </a:lvl2pPr>
            <a:lvl3pPr lvl="2" rtl="0" algn="r">
              <a:buNone/>
              <a:defRPr sz="1200">
                <a:solidFill>
                  <a:srgbClr val="CFD8DC"/>
                </a:solidFill>
                <a:latin typeface="Open Sans"/>
                <a:ea typeface="Open Sans"/>
                <a:cs typeface="Open Sans"/>
                <a:sym typeface="Open Sans"/>
                <a:hlinkClick/>
              </a:defRPr>
            </a:lvl3pPr>
            <a:lvl4pPr lvl="3" rtl="0" algn="r">
              <a:buNone/>
              <a:defRPr sz="1200">
                <a:solidFill>
                  <a:srgbClr val="CFD8DC"/>
                </a:solidFill>
                <a:latin typeface="Open Sans"/>
                <a:ea typeface="Open Sans"/>
                <a:cs typeface="Open Sans"/>
                <a:sym typeface="Open Sans"/>
                <a:hlinkClick/>
              </a:defRPr>
            </a:lvl4pPr>
            <a:lvl5pPr lvl="4" rtl="0" algn="r">
              <a:buNone/>
              <a:defRPr sz="1200">
                <a:solidFill>
                  <a:srgbClr val="CFD8DC"/>
                </a:solidFill>
                <a:latin typeface="Open Sans"/>
                <a:ea typeface="Open Sans"/>
                <a:cs typeface="Open Sans"/>
                <a:sym typeface="Open Sans"/>
                <a:hlinkClick/>
              </a:defRPr>
            </a:lvl5pPr>
            <a:lvl6pPr lvl="5" rtl="0" algn="r">
              <a:buNone/>
              <a:defRPr sz="1200">
                <a:solidFill>
                  <a:srgbClr val="CFD8DC"/>
                </a:solidFill>
                <a:latin typeface="Open Sans"/>
                <a:ea typeface="Open Sans"/>
                <a:cs typeface="Open Sans"/>
                <a:sym typeface="Open Sans"/>
                <a:hlinkClick/>
              </a:defRPr>
            </a:lvl6pPr>
            <a:lvl7pPr lvl="6" rtl="0" algn="r">
              <a:buNone/>
              <a:defRPr sz="1200">
                <a:solidFill>
                  <a:srgbClr val="CFD8DC"/>
                </a:solidFill>
                <a:latin typeface="Open Sans"/>
                <a:ea typeface="Open Sans"/>
                <a:cs typeface="Open Sans"/>
                <a:sym typeface="Open Sans"/>
                <a:hlinkClick/>
              </a:defRPr>
            </a:lvl7pPr>
            <a:lvl8pPr lvl="7" rtl="0" algn="r">
              <a:buNone/>
              <a:defRPr sz="1200">
                <a:solidFill>
                  <a:srgbClr val="CFD8DC"/>
                </a:solidFill>
                <a:latin typeface="Open Sans"/>
                <a:ea typeface="Open Sans"/>
                <a:cs typeface="Open Sans"/>
                <a:sym typeface="Open Sans"/>
                <a:hlinkClick/>
              </a:defRPr>
            </a:lvl8pPr>
            <a:lvl9pPr lvl="8" rtl="0" algn="r">
              <a:buNone/>
              <a:defRPr sz="1200">
                <a:solidFill>
                  <a:srgbClr val="CFD8DC"/>
                </a:solidFill>
                <a:latin typeface="Open Sans"/>
                <a:ea typeface="Open Sans"/>
                <a:cs typeface="Open Sans"/>
                <a:sym typeface="Open Sans"/>
                <a:hlinkClick/>
              </a:defRPr>
            </a:lvl9pPr>
          </a:lstStyle>
          <a:p>
            <a:pPr indent="0" lvl="0" marL="0" rtl="0" algn="r">
              <a:spcBef>
                <a:spcPts val="0"/>
              </a:spcBef>
              <a:spcAft>
                <a:spcPts val="0"/>
              </a:spcAft>
              <a:buNone/>
            </a:pPr>
            <a:r>
              <a:rPr lang="en-US"/>
              <a:t>meshery.io</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9" name="Shape 79"/>
        <p:cNvGrpSpPr/>
        <p:nvPr/>
      </p:nvGrpSpPr>
      <p:grpSpPr>
        <a:xfrm>
          <a:off x="0" y="0"/>
          <a:ext cx="0" cy="0"/>
          <a:chOff x="0" y="0"/>
          <a:chExt cx="0" cy="0"/>
        </a:xfrm>
      </p:grpSpPr>
      <p:sp>
        <p:nvSpPr>
          <p:cNvPr id="80" name="Google Shape;80;p16"/>
          <p:cNvSpPr txBox="1"/>
          <p:nvPr>
            <p:ph type="ctrTitle"/>
          </p:nvPr>
        </p:nvSpPr>
        <p:spPr>
          <a:xfrm>
            <a:off x="415611" y="992767"/>
            <a:ext cx="11360700" cy="273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900"/>
              <a:buNone/>
              <a:defRPr sz="6900"/>
            </a:lvl1pPr>
            <a:lvl2pPr lvl="1" rtl="0" algn="ctr">
              <a:spcBef>
                <a:spcPts val="0"/>
              </a:spcBef>
              <a:spcAft>
                <a:spcPts val="0"/>
              </a:spcAft>
              <a:buSzPts val="6900"/>
              <a:buNone/>
              <a:defRPr sz="6900"/>
            </a:lvl2pPr>
            <a:lvl3pPr lvl="2" rtl="0" algn="ctr">
              <a:spcBef>
                <a:spcPts val="0"/>
              </a:spcBef>
              <a:spcAft>
                <a:spcPts val="0"/>
              </a:spcAft>
              <a:buSzPts val="6900"/>
              <a:buNone/>
              <a:defRPr sz="6900"/>
            </a:lvl3pPr>
            <a:lvl4pPr lvl="3" rtl="0" algn="ctr">
              <a:spcBef>
                <a:spcPts val="0"/>
              </a:spcBef>
              <a:spcAft>
                <a:spcPts val="0"/>
              </a:spcAft>
              <a:buSzPts val="6900"/>
              <a:buNone/>
              <a:defRPr sz="6900"/>
            </a:lvl4pPr>
            <a:lvl5pPr lvl="4" rtl="0" algn="ctr">
              <a:spcBef>
                <a:spcPts val="0"/>
              </a:spcBef>
              <a:spcAft>
                <a:spcPts val="0"/>
              </a:spcAft>
              <a:buSzPts val="6900"/>
              <a:buNone/>
              <a:defRPr sz="6900"/>
            </a:lvl5pPr>
            <a:lvl6pPr lvl="5" rtl="0" algn="ctr">
              <a:spcBef>
                <a:spcPts val="0"/>
              </a:spcBef>
              <a:spcAft>
                <a:spcPts val="0"/>
              </a:spcAft>
              <a:buSzPts val="6900"/>
              <a:buNone/>
              <a:defRPr sz="6900"/>
            </a:lvl6pPr>
            <a:lvl7pPr lvl="6" rtl="0" algn="ctr">
              <a:spcBef>
                <a:spcPts val="0"/>
              </a:spcBef>
              <a:spcAft>
                <a:spcPts val="0"/>
              </a:spcAft>
              <a:buSzPts val="6900"/>
              <a:buNone/>
              <a:defRPr sz="6900"/>
            </a:lvl7pPr>
            <a:lvl8pPr lvl="7" rtl="0" algn="ctr">
              <a:spcBef>
                <a:spcPts val="0"/>
              </a:spcBef>
              <a:spcAft>
                <a:spcPts val="0"/>
              </a:spcAft>
              <a:buSzPts val="6900"/>
              <a:buNone/>
              <a:defRPr sz="6900"/>
            </a:lvl8pPr>
            <a:lvl9pPr lvl="8" rtl="0" algn="ctr">
              <a:spcBef>
                <a:spcPts val="0"/>
              </a:spcBef>
              <a:spcAft>
                <a:spcPts val="0"/>
              </a:spcAft>
              <a:buSzPts val="6900"/>
              <a:buNone/>
              <a:defRPr sz="6900"/>
            </a:lvl9pPr>
          </a:lstStyle>
          <a:p/>
        </p:txBody>
      </p:sp>
      <p:sp>
        <p:nvSpPr>
          <p:cNvPr id="81" name="Google Shape;81;p16"/>
          <p:cNvSpPr txBox="1"/>
          <p:nvPr>
            <p:ph idx="1" type="subTitle"/>
          </p:nvPr>
        </p:nvSpPr>
        <p:spPr>
          <a:xfrm>
            <a:off x="415600" y="3778833"/>
            <a:ext cx="11360700" cy="1056900"/>
          </a:xfrm>
          <a:prstGeom prst="rect">
            <a:avLst/>
          </a:prstGeom>
          <a:noFill/>
          <a:ln>
            <a:noFill/>
          </a:ln>
        </p:spPr>
        <p:txBody>
          <a:bodyPr anchorCtr="0" anchor="ctr" bIns="121900" lIns="121900" spcFirstLastPara="1" rIns="121900" wrap="square" tIns="121900">
            <a:noAutofit/>
          </a:bodyPr>
          <a:lstStyle>
            <a:lvl1pPr lvl="0" rtl="0" algn="ctr">
              <a:lnSpc>
                <a:spcPct val="100000"/>
              </a:lnSpc>
              <a:spcBef>
                <a:spcPts val="0"/>
              </a:spcBef>
              <a:spcAft>
                <a:spcPts val="0"/>
              </a:spcAft>
              <a:buSzPts val="3700"/>
              <a:buNone/>
              <a:defRPr sz="3700"/>
            </a:lvl1pPr>
            <a:lvl2pPr lvl="1" rtl="0" algn="ctr">
              <a:lnSpc>
                <a:spcPct val="100000"/>
              </a:lnSpc>
              <a:spcBef>
                <a:spcPts val="0"/>
              </a:spcBef>
              <a:spcAft>
                <a:spcPts val="0"/>
              </a:spcAft>
              <a:buSzPts val="3700"/>
              <a:buNone/>
              <a:defRPr sz="3700"/>
            </a:lvl2pPr>
            <a:lvl3pPr lvl="2" rtl="0" algn="ctr">
              <a:lnSpc>
                <a:spcPct val="100000"/>
              </a:lnSpc>
              <a:spcBef>
                <a:spcPts val="0"/>
              </a:spcBef>
              <a:spcAft>
                <a:spcPts val="0"/>
              </a:spcAft>
              <a:buSzPts val="3700"/>
              <a:buNone/>
              <a:defRPr sz="3700"/>
            </a:lvl3pPr>
            <a:lvl4pPr lvl="3" rtl="0" algn="ctr">
              <a:lnSpc>
                <a:spcPct val="100000"/>
              </a:lnSpc>
              <a:spcBef>
                <a:spcPts val="0"/>
              </a:spcBef>
              <a:spcAft>
                <a:spcPts val="0"/>
              </a:spcAft>
              <a:buSzPts val="3700"/>
              <a:buNone/>
              <a:defRPr sz="3700"/>
            </a:lvl4pPr>
            <a:lvl5pPr lvl="4" rtl="0" algn="ctr">
              <a:lnSpc>
                <a:spcPct val="100000"/>
              </a:lnSpc>
              <a:spcBef>
                <a:spcPts val="0"/>
              </a:spcBef>
              <a:spcAft>
                <a:spcPts val="0"/>
              </a:spcAft>
              <a:buSzPts val="3700"/>
              <a:buNone/>
              <a:defRPr sz="3700"/>
            </a:lvl5pPr>
            <a:lvl6pPr lvl="5" rtl="0" algn="ctr">
              <a:lnSpc>
                <a:spcPct val="100000"/>
              </a:lnSpc>
              <a:spcBef>
                <a:spcPts val="0"/>
              </a:spcBef>
              <a:spcAft>
                <a:spcPts val="0"/>
              </a:spcAft>
              <a:buSzPts val="3700"/>
              <a:buNone/>
              <a:defRPr sz="3700"/>
            </a:lvl6pPr>
            <a:lvl7pPr lvl="6" rtl="0" algn="ctr">
              <a:lnSpc>
                <a:spcPct val="100000"/>
              </a:lnSpc>
              <a:spcBef>
                <a:spcPts val="0"/>
              </a:spcBef>
              <a:spcAft>
                <a:spcPts val="0"/>
              </a:spcAft>
              <a:buSzPts val="3700"/>
              <a:buNone/>
              <a:defRPr sz="3700"/>
            </a:lvl7pPr>
            <a:lvl8pPr lvl="7" rtl="0" algn="ctr">
              <a:lnSpc>
                <a:spcPct val="100000"/>
              </a:lnSpc>
              <a:spcBef>
                <a:spcPts val="0"/>
              </a:spcBef>
              <a:spcAft>
                <a:spcPts val="0"/>
              </a:spcAft>
              <a:buSzPts val="3700"/>
              <a:buNone/>
              <a:defRPr sz="3700"/>
            </a:lvl8pPr>
            <a:lvl9pPr lvl="8" rtl="0" algn="ctr">
              <a:lnSpc>
                <a:spcPct val="100000"/>
              </a:lnSpc>
              <a:spcBef>
                <a:spcPts val="0"/>
              </a:spcBef>
              <a:spcAft>
                <a:spcPts val="0"/>
              </a:spcAft>
              <a:buSzPts val="3700"/>
              <a:buNone/>
              <a:defRPr sz="3700"/>
            </a:lvl9pPr>
          </a:lstStyle>
          <a:p/>
        </p:txBody>
      </p:sp>
      <p:sp>
        <p:nvSpPr>
          <p:cNvPr id="82" name="Google Shape;82;p16"/>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rtl="0">
              <a:buNone/>
              <a:defRPr sz="1900"/>
            </a:lvl1pPr>
            <a:lvl2pPr lvl="1" rtl="0">
              <a:buNone/>
              <a:defRPr sz="1900"/>
            </a:lvl2pPr>
            <a:lvl3pPr lvl="2" rtl="0">
              <a:buNone/>
              <a:defRPr sz="1900"/>
            </a:lvl3pPr>
            <a:lvl4pPr lvl="3" rtl="0">
              <a:buNone/>
              <a:defRPr sz="1900"/>
            </a:lvl4pPr>
            <a:lvl5pPr lvl="4" rtl="0">
              <a:buNone/>
              <a:defRPr sz="1900"/>
            </a:lvl5pPr>
            <a:lvl6pPr lvl="5" rtl="0">
              <a:buNone/>
              <a:defRPr sz="1900"/>
            </a:lvl6pPr>
            <a:lvl7pPr lvl="6" rtl="0">
              <a:buNone/>
              <a:defRPr sz="1900"/>
            </a:lvl7pPr>
            <a:lvl8pPr lvl="7" rtl="0">
              <a:buNone/>
              <a:defRPr sz="1900"/>
            </a:lvl8pPr>
            <a:lvl9pPr lvl="8" rtl="0">
              <a:buNone/>
              <a:defRPr sz="1900"/>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bg>
      <p:bgPr>
        <a:solidFill>
          <a:schemeClr val="accent1"/>
        </a:solidFill>
      </p:bgPr>
    </p:bg>
    <p:spTree>
      <p:nvGrpSpPr>
        <p:cNvPr id="89" name="Shape 89"/>
        <p:cNvGrpSpPr/>
        <p:nvPr/>
      </p:nvGrpSpPr>
      <p:grpSpPr>
        <a:xfrm>
          <a:off x="0" y="0"/>
          <a:ext cx="0" cy="0"/>
          <a:chOff x="0" y="0"/>
          <a:chExt cx="0" cy="0"/>
        </a:xfrm>
      </p:grpSpPr>
      <p:pic>
        <p:nvPicPr>
          <p:cNvPr descr="A close up of a logo&#10;&#10;Description automatically generated" id="90" name="Google Shape;90;p18"/>
          <p:cNvPicPr preferRelativeResize="0"/>
          <p:nvPr/>
        </p:nvPicPr>
        <p:blipFill rotWithShape="1">
          <a:blip r:embed="rId2">
            <a:alphaModFix/>
          </a:blip>
          <a:srcRect b="0" l="0" r="0" t="0"/>
          <a:stretch/>
        </p:blipFill>
        <p:spPr>
          <a:xfrm>
            <a:off x="0" y="0"/>
            <a:ext cx="12192000" cy="68580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bg>
      <p:bgPr>
        <a:solidFill>
          <a:schemeClr val="lt1"/>
        </a:solidFill>
      </p:bgPr>
    </p:bg>
    <p:spTree>
      <p:nvGrpSpPr>
        <p:cNvPr id="91" name="Shape 91"/>
        <p:cNvGrpSpPr/>
        <p:nvPr/>
      </p:nvGrpSpPr>
      <p:grpSpPr>
        <a:xfrm>
          <a:off x="0" y="0"/>
          <a:ext cx="0" cy="0"/>
          <a:chOff x="0" y="0"/>
          <a:chExt cx="0" cy="0"/>
        </a:xfrm>
      </p:grpSpPr>
      <p:pic>
        <p:nvPicPr>
          <p:cNvPr descr="A close up of a logo&#10;&#10;Description automatically generated" id="92" name="Google Shape;92;p19"/>
          <p:cNvPicPr preferRelativeResize="0"/>
          <p:nvPr/>
        </p:nvPicPr>
        <p:blipFill rotWithShape="1">
          <a:blip r:embed="rId2">
            <a:alphaModFix/>
          </a:blip>
          <a:srcRect b="0" l="0" r="0" t="0"/>
          <a:stretch/>
        </p:blipFill>
        <p:spPr>
          <a:xfrm>
            <a:off x="0" y="0"/>
            <a:ext cx="12192002" cy="68580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bg>
      <p:bgPr>
        <a:solidFill>
          <a:schemeClr val="accent1"/>
        </a:solidFill>
      </p:bgPr>
    </p:bg>
    <p:spTree>
      <p:nvGrpSpPr>
        <p:cNvPr id="93" name="Shape 93"/>
        <p:cNvGrpSpPr/>
        <p:nvPr/>
      </p:nvGrpSpPr>
      <p:grpSpPr>
        <a:xfrm>
          <a:off x="0" y="0"/>
          <a:ext cx="0" cy="0"/>
          <a:chOff x="0" y="0"/>
          <a:chExt cx="0" cy="0"/>
        </a:xfrm>
      </p:grpSpPr>
      <p:pic>
        <p:nvPicPr>
          <p:cNvPr descr="A close up of a logo&#10;&#10;Description automatically generated" id="94" name="Google Shape;94;p20"/>
          <p:cNvPicPr preferRelativeResize="0"/>
          <p:nvPr/>
        </p:nvPicPr>
        <p:blipFill rotWithShape="1">
          <a:blip r:embed="rId2">
            <a:alphaModFix/>
          </a:blip>
          <a:srcRect b="0" l="0" r="0" t="0"/>
          <a:stretch/>
        </p:blipFill>
        <p:spPr>
          <a:xfrm>
            <a:off x="0" y="0"/>
            <a:ext cx="12192000" cy="68580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5" name="Shape 95"/>
        <p:cNvGrpSpPr/>
        <p:nvPr/>
      </p:nvGrpSpPr>
      <p:grpSpPr>
        <a:xfrm>
          <a:off x="0" y="0"/>
          <a:ext cx="0" cy="0"/>
          <a:chOff x="0" y="0"/>
          <a:chExt cx="0" cy="0"/>
        </a:xfrm>
      </p:grpSpPr>
      <p:sp>
        <p:nvSpPr>
          <p:cNvPr id="96" name="Google Shape;96;p21"/>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Autofit/>
          </a:bodyPr>
          <a:lstStyle>
            <a:lvl1pPr lvl="0" rtl="0" algn="ctr">
              <a:lnSpc>
                <a:spcPct val="90000"/>
              </a:lnSpc>
              <a:spcBef>
                <a:spcPts val="0"/>
              </a:spcBef>
              <a:spcAft>
                <a:spcPts val="0"/>
              </a:spcAft>
              <a:buClr>
                <a:schemeClr val="dk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7" name="Google Shape;97;p21"/>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98" name="Google Shape;98;p2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9" name="Google Shape;99;p2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0" name="Google Shape;100;p2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2" name="Shape 22"/>
        <p:cNvGrpSpPr/>
        <p:nvPr/>
      </p:nvGrpSpPr>
      <p:grpSpPr>
        <a:xfrm>
          <a:off x="0" y="0"/>
          <a:ext cx="0" cy="0"/>
          <a:chOff x="0" y="0"/>
          <a:chExt cx="0" cy="0"/>
        </a:xfrm>
      </p:grpSpPr>
      <p:sp>
        <p:nvSpPr>
          <p:cNvPr id="23" name="Google Shape;23;p3"/>
          <p:cNvSpPr txBox="1"/>
          <p:nvPr>
            <p:ph type="title"/>
          </p:nvPr>
        </p:nvSpPr>
        <p:spPr>
          <a:xfrm>
            <a:off x="342900" y="428518"/>
            <a:ext cx="11506500" cy="5907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accent2"/>
              </a:buClr>
              <a:buSzPts val="3600"/>
              <a:buFont typeface="Century Gothic"/>
              <a:buNone/>
              <a:defRPr b="1" i="0" sz="3600" u="none" cap="none" strike="noStrike">
                <a:solidFill>
                  <a:schemeClr val="accent2"/>
                </a:solidFill>
                <a:latin typeface="Century Gothic"/>
                <a:ea typeface="Century Gothic"/>
                <a:cs typeface="Century Gothic"/>
                <a:sym typeface="Century Gothic"/>
              </a:defRPr>
            </a:lvl1pPr>
            <a:lvl2pPr lvl="1">
              <a:spcBef>
                <a:spcPts val="0"/>
              </a:spcBef>
              <a:spcAft>
                <a:spcPts val="0"/>
              </a:spcAft>
              <a:buSzPts val="1500"/>
              <a:buNone/>
              <a:defRPr sz="1900"/>
            </a:lvl2pPr>
            <a:lvl3pPr lvl="2">
              <a:spcBef>
                <a:spcPts val="0"/>
              </a:spcBef>
              <a:spcAft>
                <a:spcPts val="0"/>
              </a:spcAft>
              <a:buSzPts val="1500"/>
              <a:buNone/>
              <a:defRPr sz="1900"/>
            </a:lvl3pPr>
            <a:lvl4pPr lvl="3">
              <a:spcBef>
                <a:spcPts val="0"/>
              </a:spcBef>
              <a:spcAft>
                <a:spcPts val="0"/>
              </a:spcAft>
              <a:buSzPts val="1500"/>
              <a:buNone/>
              <a:defRPr sz="1900"/>
            </a:lvl4pPr>
            <a:lvl5pPr lvl="4">
              <a:spcBef>
                <a:spcPts val="0"/>
              </a:spcBef>
              <a:spcAft>
                <a:spcPts val="0"/>
              </a:spcAft>
              <a:buSzPts val="1500"/>
              <a:buNone/>
              <a:defRPr sz="1900"/>
            </a:lvl5pPr>
            <a:lvl6pPr lvl="5">
              <a:spcBef>
                <a:spcPts val="0"/>
              </a:spcBef>
              <a:spcAft>
                <a:spcPts val="0"/>
              </a:spcAft>
              <a:buSzPts val="1500"/>
              <a:buNone/>
              <a:defRPr sz="1900"/>
            </a:lvl6pPr>
            <a:lvl7pPr lvl="6">
              <a:spcBef>
                <a:spcPts val="0"/>
              </a:spcBef>
              <a:spcAft>
                <a:spcPts val="0"/>
              </a:spcAft>
              <a:buSzPts val="1500"/>
              <a:buNone/>
              <a:defRPr sz="1900"/>
            </a:lvl7pPr>
            <a:lvl8pPr lvl="7">
              <a:spcBef>
                <a:spcPts val="0"/>
              </a:spcBef>
              <a:spcAft>
                <a:spcPts val="0"/>
              </a:spcAft>
              <a:buSzPts val="1500"/>
              <a:buNone/>
              <a:defRPr sz="1900"/>
            </a:lvl8pPr>
            <a:lvl9pPr lvl="8">
              <a:spcBef>
                <a:spcPts val="0"/>
              </a:spcBef>
              <a:spcAft>
                <a:spcPts val="0"/>
              </a:spcAft>
              <a:buSzPts val="1500"/>
              <a:buNone/>
              <a:defRPr sz="1900"/>
            </a:lvl9pPr>
          </a:lstStyle>
          <a:p/>
        </p:txBody>
      </p:sp>
      <p:sp>
        <p:nvSpPr>
          <p:cNvPr id="24" name="Google Shape;24;p3"/>
          <p:cNvSpPr txBox="1"/>
          <p:nvPr>
            <p:ph idx="1" type="body"/>
          </p:nvPr>
        </p:nvSpPr>
        <p:spPr>
          <a:xfrm>
            <a:off x="342900" y="1117600"/>
            <a:ext cx="11506500" cy="48195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90000"/>
              </a:lnSpc>
              <a:spcBef>
                <a:spcPts val="110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accent3"/>
              </a:buClr>
              <a:buSzPts val="2000"/>
              <a:buFont typeface="Century Gothic"/>
              <a:buChar char="–"/>
              <a:defRPr b="0" i="0" sz="2000" u="none" cap="none" strike="noStrike">
                <a:solidFill>
                  <a:schemeClr val="dk2"/>
                </a:solidFill>
                <a:latin typeface="Century Gothic"/>
                <a:ea typeface="Century Gothic"/>
                <a:cs typeface="Century Gothic"/>
                <a:sym typeface="Century Gothic"/>
              </a:defRPr>
            </a:lvl2pPr>
            <a:lvl3pPr indent="-349250" lvl="2" marL="1371600" marR="0" rtl="0" algn="l">
              <a:lnSpc>
                <a:spcPct val="90000"/>
              </a:lnSpc>
              <a:spcBef>
                <a:spcPts val="500"/>
              </a:spcBef>
              <a:spcAft>
                <a:spcPts val="0"/>
              </a:spcAft>
              <a:buClr>
                <a:schemeClr val="accent3"/>
              </a:buClr>
              <a:buSzPts val="1900"/>
              <a:buFont typeface="Arial"/>
              <a:buChar char="•"/>
              <a:defRPr b="0" i="0" sz="1900" u="none" cap="none" strike="noStrike">
                <a:solidFill>
                  <a:schemeClr val="dk2"/>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accent3"/>
              </a:buClr>
              <a:buSzPts val="1600"/>
              <a:buFont typeface="Century Gothic"/>
              <a:buChar char="–"/>
              <a:defRPr b="0" i="0" sz="1600" u="none" cap="none" strike="noStrike">
                <a:solidFill>
                  <a:schemeClr val="dk2"/>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1" name="Shape 101"/>
        <p:cNvGrpSpPr/>
        <p:nvPr/>
      </p:nvGrpSpPr>
      <p:grpSpPr>
        <a:xfrm>
          <a:off x="0" y="0"/>
          <a:ext cx="0" cy="0"/>
          <a:chOff x="0" y="0"/>
          <a:chExt cx="0" cy="0"/>
        </a:xfrm>
      </p:grpSpPr>
      <p:sp>
        <p:nvSpPr>
          <p:cNvPr id="102" name="Google Shape;102;p2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3" name="Google Shape;103;p2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04" name="Google Shape;104;p2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5" name="Google Shape;105;p2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6" name="Google Shape;106;p2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7" name="Shape 107"/>
        <p:cNvGrpSpPr/>
        <p:nvPr/>
      </p:nvGrpSpPr>
      <p:grpSpPr>
        <a:xfrm>
          <a:off x="0" y="0"/>
          <a:ext cx="0" cy="0"/>
          <a:chOff x="0" y="0"/>
          <a:chExt cx="0" cy="0"/>
        </a:xfrm>
      </p:grpSpPr>
      <p:sp>
        <p:nvSpPr>
          <p:cNvPr id="108" name="Google Shape;108;p23"/>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9" name="Google Shape;109;p23"/>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rgbClr val="888888"/>
              </a:buClr>
              <a:buSzPts val="2400"/>
              <a:buNone/>
              <a:defRPr sz="2400">
                <a:solidFill>
                  <a:srgbClr val="888888"/>
                </a:solidFill>
              </a:defRPr>
            </a:lvl1pPr>
            <a:lvl2pPr indent="-228600" lvl="1" marL="914400" rtl="0" algn="l">
              <a:lnSpc>
                <a:spcPct val="90000"/>
              </a:lnSpc>
              <a:spcBef>
                <a:spcPts val="500"/>
              </a:spcBef>
              <a:spcAft>
                <a:spcPts val="0"/>
              </a:spcAft>
              <a:buClr>
                <a:srgbClr val="888888"/>
              </a:buClr>
              <a:buSzPts val="2000"/>
              <a:buNone/>
              <a:defRPr sz="2000">
                <a:solidFill>
                  <a:srgbClr val="888888"/>
                </a:solidFill>
              </a:defRPr>
            </a:lvl2pPr>
            <a:lvl3pPr indent="-228600" lvl="2" marL="1371600" rtl="0" algn="l">
              <a:lnSpc>
                <a:spcPct val="90000"/>
              </a:lnSpc>
              <a:spcBef>
                <a:spcPts val="500"/>
              </a:spcBef>
              <a:spcAft>
                <a:spcPts val="0"/>
              </a:spcAft>
              <a:buClr>
                <a:srgbClr val="888888"/>
              </a:buClr>
              <a:buSzPts val="1800"/>
              <a:buNone/>
              <a:defRPr sz="1800">
                <a:solidFill>
                  <a:srgbClr val="888888"/>
                </a:solidFill>
              </a:defRPr>
            </a:lvl3pPr>
            <a:lvl4pPr indent="-228600" lvl="3" marL="1828800" rtl="0" algn="l">
              <a:lnSpc>
                <a:spcPct val="90000"/>
              </a:lnSpc>
              <a:spcBef>
                <a:spcPts val="500"/>
              </a:spcBef>
              <a:spcAft>
                <a:spcPts val="0"/>
              </a:spcAft>
              <a:buClr>
                <a:srgbClr val="888888"/>
              </a:buClr>
              <a:buSzPts val="1600"/>
              <a:buNone/>
              <a:defRPr sz="1600">
                <a:solidFill>
                  <a:srgbClr val="888888"/>
                </a:solidFill>
              </a:defRPr>
            </a:lvl4pPr>
            <a:lvl5pPr indent="-228600" lvl="4" marL="2286000" rtl="0" algn="l">
              <a:lnSpc>
                <a:spcPct val="90000"/>
              </a:lnSpc>
              <a:spcBef>
                <a:spcPts val="500"/>
              </a:spcBef>
              <a:spcAft>
                <a:spcPts val="0"/>
              </a:spcAft>
              <a:buClr>
                <a:srgbClr val="888888"/>
              </a:buClr>
              <a:buSzPts val="1600"/>
              <a:buNone/>
              <a:defRPr sz="1600">
                <a:solidFill>
                  <a:srgbClr val="888888"/>
                </a:solidFill>
              </a:defRPr>
            </a:lvl5pPr>
            <a:lvl6pPr indent="-228600" lvl="5" marL="2743200" rtl="0" algn="l">
              <a:lnSpc>
                <a:spcPct val="90000"/>
              </a:lnSpc>
              <a:spcBef>
                <a:spcPts val="500"/>
              </a:spcBef>
              <a:spcAft>
                <a:spcPts val="0"/>
              </a:spcAft>
              <a:buClr>
                <a:srgbClr val="888888"/>
              </a:buClr>
              <a:buSzPts val="1600"/>
              <a:buNone/>
              <a:defRPr sz="1600">
                <a:solidFill>
                  <a:srgbClr val="888888"/>
                </a:solidFill>
              </a:defRPr>
            </a:lvl6pPr>
            <a:lvl7pPr indent="-228600" lvl="6" marL="3200400" rtl="0" algn="l">
              <a:lnSpc>
                <a:spcPct val="90000"/>
              </a:lnSpc>
              <a:spcBef>
                <a:spcPts val="500"/>
              </a:spcBef>
              <a:spcAft>
                <a:spcPts val="0"/>
              </a:spcAft>
              <a:buClr>
                <a:srgbClr val="888888"/>
              </a:buClr>
              <a:buSzPts val="1600"/>
              <a:buNone/>
              <a:defRPr sz="1600">
                <a:solidFill>
                  <a:srgbClr val="888888"/>
                </a:solidFill>
              </a:defRPr>
            </a:lvl7pPr>
            <a:lvl8pPr indent="-228600" lvl="7" marL="3657600" rtl="0" algn="l">
              <a:lnSpc>
                <a:spcPct val="90000"/>
              </a:lnSpc>
              <a:spcBef>
                <a:spcPts val="500"/>
              </a:spcBef>
              <a:spcAft>
                <a:spcPts val="0"/>
              </a:spcAft>
              <a:buClr>
                <a:srgbClr val="888888"/>
              </a:buClr>
              <a:buSzPts val="1600"/>
              <a:buNone/>
              <a:defRPr sz="1600">
                <a:solidFill>
                  <a:srgbClr val="888888"/>
                </a:solidFill>
              </a:defRPr>
            </a:lvl8pPr>
            <a:lvl9pPr indent="-228600" lvl="8" marL="4114800" rtl="0" algn="l">
              <a:lnSpc>
                <a:spcPct val="90000"/>
              </a:lnSpc>
              <a:spcBef>
                <a:spcPts val="500"/>
              </a:spcBef>
              <a:spcAft>
                <a:spcPts val="0"/>
              </a:spcAft>
              <a:buClr>
                <a:srgbClr val="888888"/>
              </a:buClr>
              <a:buSzPts val="1600"/>
              <a:buNone/>
              <a:defRPr sz="1600">
                <a:solidFill>
                  <a:srgbClr val="888888"/>
                </a:solidFill>
              </a:defRPr>
            </a:lvl9pPr>
          </a:lstStyle>
          <a:p/>
        </p:txBody>
      </p:sp>
      <p:sp>
        <p:nvSpPr>
          <p:cNvPr id="110" name="Google Shape;110;p2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1" name="Google Shape;111;p2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2" name="Google Shape;112;p2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3" name="Shape 113"/>
        <p:cNvGrpSpPr/>
        <p:nvPr/>
      </p:nvGrpSpPr>
      <p:grpSpPr>
        <a:xfrm>
          <a:off x="0" y="0"/>
          <a:ext cx="0" cy="0"/>
          <a:chOff x="0" y="0"/>
          <a:chExt cx="0" cy="0"/>
        </a:xfrm>
      </p:grpSpPr>
      <p:sp>
        <p:nvSpPr>
          <p:cNvPr id="114" name="Google Shape;114;p2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5" name="Google Shape;115;p24"/>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16" name="Google Shape;116;p24"/>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17" name="Google Shape;117;p2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8" name="Google Shape;118;p2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9" name="Google Shape;119;p2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20" name="Shape 120"/>
        <p:cNvGrpSpPr/>
        <p:nvPr/>
      </p:nvGrpSpPr>
      <p:grpSpPr>
        <a:xfrm>
          <a:off x="0" y="0"/>
          <a:ext cx="0" cy="0"/>
          <a:chOff x="0" y="0"/>
          <a:chExt cx="0" cy="0"/>
        </a:xfrm>
      </p:grpSpPr>
      <p:sp>
        <p:nvSpPr>
          <p:cNvPr id="121" name="Google Shape;121;p25"/>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2" name="Google Shape;122;p25"/>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123" name="Google Shape;123;p25"/>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24" name="Google Shape;124;p25"/>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125" name="Google Shape;125;p25"/>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26" name="Google Shape;126;p2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27" name="Google Shape;127;p2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28" name="Google Shape;128;p2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9" name="Shape 129"/>
        <p:cNvGrpSpPr/>
        <p:nvPr/>
      </p:nvGrpSpPr>
      <p:grpSpPr>
        <a:xfrm>
          <a:off x="0" y="0"/>
          <a:ext cx="0" cy="0"/>
          <a:chOff x="0" y="0"/>
          <a:chExt cx="0" cy="0"/>
        </a:xfrm>
      </p:grpSpPr>
      <p:sp>
        <p:nvSpPr>
          <p:cNvPr id="130" name="Google Shape;130;p2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1" name="Google Shape;131;p2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2" name="Google Shape;132;p2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3" name="Google Shape;133;p2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4" name="Shape 134"/>
        <p:cNvGrpSpPr/>
        <p:nvPr/>
      </p:nvGrpSpPr>
      <p:grpSpPr>
        <a:xfrm>
          <a:off x="0" y="0"/>
          <a:ext cx="0" cy="0"/>
          <a:chOff x="0" y="0"/>
          <a:chExt cx="0" cy="0"/>
        </a:xfrm>
      </p:grpSpPr>
      <p:sp>
        <p:nvSpPr>
          <p:cNvPr id="135" name="Google Shape;135;p2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6" name="Google Shape;136;p2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7" name="Google Shape;137;p2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8" name="Shape 138"/>
        <p:cNvGrpSpPr/>
        <p:nvPr/>
      </p:nvGrpSpPr>
      <p:grpSpPr>
        <a:xfrm>
          <a:off x="0" y="0"/>
          <a:ext cx="0" cy="0"/>
          <a:chOff x="0" y="0"/>
          <a:chExt cx="0" cy="0"/>
        </a:xfrm>
      </p:grpSpPr>
      <p:sp>
        <p:nvSpPr>
          <p:cNvPr id="139" name="Google Shape;139;p28"/>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3200"/>
              <a:buFont typeface="Calibri"/>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0" name="Google Shape;140;p28"/>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Autofit/>
          </a:bodyPr>
          <a:lstStyle>
            <a:lvl1pPr indent="-431800" lvl="0" marL="457200" rtl="0" algn="l">
              <a:lnSpc>
                <a:spcPct val="90000"/>
              </a:lnSpc>
              <a:spcBef>
                <a:spcPts val="1000"/>
              </a:spcBef>
              <a:spcAft>
                <a:spcPts val="0"/>
              </a:spcAft>
              <a:buClr>
                <a:schemeClr val="dk1"/>
              </a:buClr>
              <a:buSzPts val="3200"/>
              <a:buChar char="•"/>
              <a:defRPr sz="3200"/>
            </a:lvl1pPr>
            <a:lvl2pPr indent="-406400" lvl="1" marL="914400" rtl="0" algn="l">
              <a:lnSpc>
                <a:spcPct val="90000"/>
              </a:lnSpc>
              <a:spcBef>
                <a:spcPts val="500"/>
              </a:spcBef>
              <a:spcAft>
                <a:spcPts val="0"/>
              </a:spcAft>
              <a:buClr>
                <a:schemeClr val="dk1"/>
              </a:buClr>
              <a:buSzPts val="2800"/>
              <a:buChar char="•"/>
              <a:defRPr sz="2800"/>
            </a:lvl2pPr>
            <a:lvl3pPr indent="-381000" lvl="2" marL="1371600" rtl="0" algn="l">
              <a:lnSpc>
                <a:spcPct val="90000"/>
              </a:lnSpc>
              <a:spcBef>
                <a:spcPts val="500"/>
              </a:spcBef>
              <a:spcAft>
                <a:spcPts val="0"/>
              </a:spcAft>
              <a:buClr>
                <a:schemeClr val="dk1"/>
              </a:buClr>
              <a:buSzPts val="2400"/>
              <a:buChar char="•"/>
              <a:defRPr sz="2400"/>
            </a:lvl3pPr>
            <a:lvl4pPr indent="-355600" lvl="3" marL="1828800" rtl="0" algn="l">
              <a:lnSpc>
                <a:spcPct val="90000"/>
              </a:lnSpc>
              <a:spcBef>
                <a:spcPts val="500"/>
              </a:spcBef>
              <a:spcAft>
                <a:spcPts val="0"/>
              </a:spcAft>
              <a:buClr>
                <a:schemeClr val="dk1"/>
              </a:buClr>
              <a:buSzPts val="2000"/>
              <a:buChar char="•"/>
              <a:defRPr sz="2000"/>
            </a:lvl4pPr>
            <a:lvl5pPr indent="-355600" lvl="4" marL="2286000" rtl="0" algn="l">
              <a:lnSpc>
                <a:spcPct val="90000"/>
              </a:lnSpc>
              <a:spcBef>
                <a:spcPts val="500"/>
              </a:spcBef>
              <a:spcAft>
                <a:spcPts val="0"/>
              </a:spcAft>
              <a:buClr>
                <a:schemeClr val="dk1"/>
              </a:buClr>
              <a:buSzPts val="2000"/>
              <a:buChar char="•"/>
              <a:defRPr sz="2000"/>
            </a:lvl5pPr>
            <a:lvl6pPr indent="-355600" lvl="5" marL="2743200" rtl="0" algn="l">
              <a:lnSpc>
                <a:spcPct val="90000"/>
              </a:lnSpc>
              <a:spcBef>
                <a:spcPts val="500"/>
              </a:spcBef>
              <a:spcAft>
                <a:spcPts val="0"/>
              </a:spcAft>
              <a:buClr>
                <a:schemeClr val="dk1"/>
              </a:buClr>
              <a:buSzPts val="2000"/>
              <a:buChar char="•"/>
              <a:defRPr sz="2000"/>
            </a:lvl6pPr>
            <a:lvl7pPr indent="-355600" lvl="6" marL="3200400" rtl="0" algn="l">
              <a:lnSpc>
                <a:spcPct val="90000"/>
              </a:lnSpc>
              <a:spcBef>
                <a:spcPts val="500"/>
              </a:spcBef>
              <a:spcAft>
                <a:spcPts val="0"/>
              </a:spcAft>
              <a:buClr>
                <a:schemeClr val="dk1"/>
              </a:buClr>
              <a:buSzPts val="2000"/>
              <a:buChar char="•"/>
              <a:defRPr sz="2000"/>
            </a:lvl7pPr>
            <a:lvl8pPr indent="-355600" lvl="7" marL="3657600" rtl="0" algn="l">
              <a:lnSpc>
                <a:spcPct val="90000"/>
              </a:lnSpc>
              <a:spcBef>
                <a:spcPts val="500"/>
              </a:spcBef>
              <a:spcAft>
                <a:spcPts val="0"/>
              </a:spcAft>
              <a:buClr>
                <a:schemeClr val="dk1"/>
              </a:buClr>
              <a:buSzPts val="2000"/>
              <a:buChar char="•"/>
              <a:defRPr sz="2000"/>
            </a:lvl8pPr>
            <a:lvl9pPr indent="-355600" lvl="8" marL="4114800" rtl="0" algn="l">
              <a:lnSpc>
                <a:spcPct val="90000"/>
              </a:lnSpc>
              <a:spcBef>
                <a:spcPts val="500"/>
              </a:spcBef>
              <a:spcAft>
                <a:spcPts val="0"/>
              </a:spcAft>
              <a:buClr>
                <a:schemeClr val="dk1"/>
              </a:buClr>
              <a:buSzPts val="2000"/>
              <a:buChar char="•"/>
              <a:defRPr sz="2000"/>
            </a:lvl9pPr>
          </a:lstStyle>
          <a:p/>
        </p:txBody>
      </p:sp>
      <p:sp>
        <p:nvSpPr>
          <p:cNvPr id="141" name="Google Shape;141;p28"/>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142" name="Google Shape;142;p2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3" name="Google Shape;143;p2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4" name="Google Shape;144;p2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5" name="Shape 145"/>
        <p:cNvGrpSpPr/>
        <p:nvPr/>
      </p:nvGrpSpPr>
      <p:grpSpPr>
        <a:xfrm>
          <a:off x="0" y="0"/>
          <a:ext cx="0" cy="0"/>
          <a:chOff x="0" y="0"/>
          <a:chExt cx="0" cy="0"/>
        </a:xfrm>
      </p:grpSpPr>
      <p:sp>
        <p:nvSpPr>
          <p:cNvPr id="146" name="Google Shape;146;p29"/>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3200"/>
              <a:buFont typeface="Calibri"/>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7" name="Google Shape;147;p29"/>
          <p:cNvSpPr/>
          <p:nvPr>
            <p:ph idx="2" type="pic"/>
          </p:nvPr>
        </p:nvSpPr>
        <p:spPr>
          <a:xfrm>
            <a:off x="5183188" y="987425"/>
            <a:ext cx="6172200" cy="48735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148" name="Google Shape;148;p29"/>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149" name="Google Shape;149;p2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0" name="Google Shape;150;p2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1" name="Google Shape;151;p2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52" name="Shape 152"/>
        <p:cNvGrpSpPr/>
        <p:nvPr/>
      </p:nvGrpSpPr>
      <p:grpSpPr>
        <a:xfrm>
          <a:off x="0" y="0"/>
          <a:ext cx="0" cy="0"/>
          <a:chOff x="0" y="0"/>
          <a:chExt cx="0" cy="0"/>
        </a:xfrm>
      </p:grpSpPr>
      <p:sp>
        <p:nvSpPr>
          <p:cNvPr id="153" name="Google Shape;153;p3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4" name="Google Shape;154;p30"/>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55" name="Google Shape;155;p3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6" name="Google Shape;156;p3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7" name="Google Shape;157;p3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8" name="Shape 158"/>
        <p:cNvGrpSpPr/>
        <p:nvPr/>
      </p:nvGrpSpPr>
      <p:grpSpPr>
        <a:xfrm>
          <a:off x="0" y="0"/>
          <a:ext cx="0" cy="0"/>
          <a:chOff x="0" y="0"/>
          <a:chExt cx="0" cy="0"/>
        </a:xfrm>
      </p:grpSpPr>
      <p:sp>
        <p:nvSpPr>
          <p:cNvPr id="159" name="Google Shape;159;p31"/>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0" name="Google Shape;160;p31"/>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61" name="Google Shape;161;p3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2" name="Google Shape;162;p3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3" name="Google Shape;163;p3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5" name="Shape 25"/>
        <p:cNvGrpSpPr/>
        <p:nvPr/>
      </p:nvGrpSpPr>
      <p:grpSpPr>
        <a:xfrm>
          <a:off x="0" y="0"/>
          <a:ext cx="0" cy="0"/>
          <a:chOff x="0" y="0"/>
          <a:chExt cx="0" cy="0"/>
        </a:xfrm>
      </p:grpSpPr>
      <p:sp>
        <p:nvSpPr>
          <p:cNvPr id="26" name="Google Shape;26;p4"/>
          <p:cNvSpPr txBox="1"/>
          <p:nvPr>
            <p:ph type="title"/>
          </p:nvPr>
        </p:nvSpPr>
        <p:spPr>
          <a:xfrm>
            <a:off x="342900" y="428518"/>
            <a:ext cx="11506500" cy="5907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accent2"/>
              </a:buClr>
              <a:buSzPts val="3600"/>
              <a:buFont typeface="Century Gothic"/>
              <a:buNone/>
              <a:defRPr b="1" i="0" sz="3600" u="none" cap="none" strike="noStrike">
                <a:solidFill>
                  <a:schemeClr val="accent2"/>
                </a:solidFill>
                <a:latin typeface="Century Gothic"/>
                <a:ea typeface="Century Gothic"/>
                <a:cs typeface="Century Gothic"/>
                <a:sym typeface="Century Gothic"/>
              </a:defRPr>
            </a:lvl1pPr>
            <a:lvl2pPr lvl="1">
              <a:spcBef>
                <a:spcPts val="0"/>
              </a:spcBef>
              <a:spcAft>
                <a:spcPts val="0"/>
              </a:spcAft>
              <a:buSzPts val="1500"/>
              <a:buNone/>
              <a:defRPr sz="1900"/>
            </a:lvl2pPr>
            <a:lvl3pPr lvl="2">
              <a:spcBef>
                <a:spcPts val="0"/>
              </a:spcBef>
              <a:spcAft>
                <a:spcPts val="0"/>
              </a:spcAft>
              <a:buSzPts val="1500"/>
              <a:buNone/>
              <a:defRPr sz="1900"/>
            </a:lvl3pPr>
            <a:lvl4pPr lvl="3">
              <a:spcBef>
                <a:spcPts val="0"/>
              </a:spcBef>
              <a:spcAft>
                <a:spcPts val="0"/>
              </a:spcAft>
              <a:buSzPts val="1500"/>
              <a:buNone/>
              <a:defRPr sz="1900"/>
            </a:lvl4pPr>
            <a:lvl5pPr lvl="4">
              <a:spcBef>
                <a:spcPts val="0"/>
              </a:spcBef>
              <a:spcAft>
                <a:spcPts val="0"/>
              </a:spcAft>
              <a:buSzPts val="1500"/>
              <a:buNone/>
              <a:defRPr sz="1900"/>
            </a:lvl5pPr>
            <a:lvl6pPr lvl="5">
              <a:spcBef>
                <a:spcPts val="0"/>
              </a:spcBef>
              <a:spcAft>
                <a:spcPts val="0"/>
              </a:spcAft>
              <a:buSzPts val="1500"/>
              <a:buNone/>
              <a:defRPr sz="1900"/>
            </a:lvl6pPr>
            <a:lvl7pPr lvl="6">
              <a:spcBef>
                <a:spcPts val="0"/>
              </a:spcBef>
              <a:spcAft>
                <a:spcPts val="0"/>
              </a:spcAft>
              <a:buSzPts val="1500"/>
              <a:buNone/>
              <a:defRPr sz="1900"/>
            </a:lvl7pPr>
            <a:lvl8pPr lvl="7">
              <a:spcBef>
                <a:spcPts val="0"/>
              </a:spcBef>
              <a:spcAft>
                <a:spcPts val="0"/>
              </a:spcAft>
              <a:buSzPts val="1500"/>
              <a:buNone/>
              <a:defRPr sz="1900"/>
            </a:lvl8pPr>
            <a:lvl9pPr lvl="8">
              <a:spcBef>
                <a:spcPts val="0"/>
              </a:spcBef>
              <a:spcAft>
                <a:spcPts val="0"/>
              </a:spcAft>
              <a:buSzPts val="1500"/>
              <a:buNone/>
              <a:defRPr sz="19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2 Column Content">
  <p:cSld name="Title and 2 Column Content">
    <p:spTree>
      <p:nvGrpSpPr>
        <p:cNvPr id="27" name="Shape 27"/>
        <p:cNvGrpSpPr/>
        <p:nvPr/>
      </p:nvGrpSpPr>
      <p:grpSpPr>
        <a:xfrm>
          <a:off x="0" y="0"/>
          <a:ext cx="0" cy="0"/>
          <a:chOff x="0" y="0"/>
          <a:chExt cx="0" cy="0"/>
        </a:xfrm>
      </p:grpSpPr>
      <p:sp>
        <p:nvSpPr>
          <p:cNvPr id="28" name="Google Shape;28;p5"/>
          <p:cNvSpPr txBox="1"/>
          <p:nvPr>
            <p:ph type="title"/>
          </p:nvPr>
        </p:nvSpPr>
        <p:spPr>
          <a:xfrm>
            <a:off x="342900" y="428518"/>
            <a:ext cx="11506500" cy="5907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accent2"/>
              </a:buClr>
              <a:buSzPts val="3600"/>
              <a:buFont typeface="Century Gothic"/>
              <a:buNone/>
              <a:defRPr b="1" i="0" sz="3600" u="none" cap="none" strike="noStrike">
                <a:solidFill>
                  <a:schemeClr val="accent2"/>
                </a:solidFill>
                <a:latin typeface="Century Gothic"/>
                <a:ea typeface="Century Gothic"/>
                <a:cs typeface="Century Gothic"/>
                <a:sym typeface="Century Gothic"/>
              </a:defRPr>
            </a:lvl1pPr>
            <a:lvl2pPr lvl="1">
              <a:spcBef>
                <a:spcPts val="0"/>
              </a:spcBef>
              <a:spcAft>
                <a:spcPts val="0"/>
              </a:spcAft>
              <a:buSzPts val="1500"/>
              <a:buNone/>
              <a:defRPr sz="1900"/>
            </a:lvl2pPr>
            <a:lvl3pPr lvl="2">
              <a:spcBef>
                <a:spcPts val="0"/>
              </a:spcBef>
              <a:spcAft>
                <a:spcPts val="0"/>
              </a:spcAft>
              <a:buSzPts val="1500"/>
              <a:buNone/>
              <a:defRPr sz="1900"/>
            </a:lvl3pPr>
            <a:lvl4pPr lvl="3">
              <a:spcBef>
                <a:spcPts val="0"/>
              </a:spcBef>
              <a:spcAft>
                <a:spcPts val="0"/>
              </a:spcAft>
              <a:buSzPts val="1500"/>
              <a:buNone/>
              <a:defRPr sz="1900"/>
            </a:lvl4pPr>
            <a:lvl5pPr lvl="4">
              <a:spcBef>
                <a:spcPts val="0"/>
              </a:spcBef>
              <a:spcAft>
                <a:spcPts val="0"/>
              </a:spcAft>
              <a:buSzPts val="1500"/>
              <a:buNone/>
              <a:defRPr sz="1900"/>
            </a:lvl5pPr>
            <a:lvl6pPr lvl="5">
              <a:spcBef>
                <a:spcPts val="0"/>
              </a:spcBef>
              <a:spcAft>
                <a:spcPts val="0"/>
              </a:spcAft>
              <a:buSzPts val="1500"/>
              <a:buNone/>
              <a:defRPr sz="1900"/>
            </a:lvl6pPr>
            <a:lvl7pPr lvl="6">
              <a:spcBef>
                <a:spcPts val="0"/>
              </a:spcBef>
              <a:spcAft>
                <a:spcPts val="0"/>
              </a:spcAft>
              <a:buSzPts val="1500"/>
              <a:buNone/>
              <a:defRPr sz="1900"/>
            </a:lvl7pPr>
            <a:lvl8pPr lvl="7">
              <a:spcBef>
                <a:spcPts val="0"/>
              </a:spcBef>
              <a:spcAft>
                <a:spcPts val="0"/>
              </a:spcAft>
              <a:buSzPts val="1500"/>
              <a:buNone/>
              <a:defRPr sz="1900"/>
            </a:lvl8pPr>
            <a:lvl9pPr lvl="8">
              <a:spcBef>
                <a:spcPts val="0"/>
              </a:spcBef>
              <a:spcAft>
                <a:spcPts val="0"/>
              </a:spcAft>
              <a:buSzPts val="1500"/>
              <a:buNone/>
              <a:defRPr sz="1900"/>
            </a:lvl9pPr>
          </a:lstStyle>
          <a:p/>
        </p:txBody>
      </p:sp>
      <p:sp>
        <p:nvSpPr>
          <p:cNvPr id="29" name="Google Shape;29;p5"/>
          <p:cNvSpPr txBox="1"/>
          <p:nvPr>
            <p:ph idx="1" type="body"/>
          </p:nvPr>
        </p:nvSpPr>
        <p:spPr>
          <a:xfrm>
            <a:off x="342900" y="1117600"/>
            <a:ext cx="4920900" cy="48195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90000"/>
              </a:lnSpc>
              <a:spcBef>
                <a:spcPts val="110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accent3"/>
              </a:buClr>
              <a:buSzPts val="2000"/>
              <a:buFont typeface="Century Gothic"/>
              <a:buChar char="–"/>
              <a:defRPr b="0" i="0" sz="2000" u="none" cap="none" strike="noStrike">
                <a:solidFill>
                  <a:schemeClr val="dk2"/>
                </a:solidFill>
                <a:latin typeface="Century Gothic"/>
                <a:ea typeface="Century Gothic"/>
                <a:cs typeface="Century Gothic"/>
                <a:sym typeface="Century Gothic"/>
              </a:defRPr>
            </a:lvl2pPr>
            <a:lvl3pPr indent="-349250" lvl="2" marL="1371600" marR="0" rtl="0" algn="l">
              <a:lnSpc>
                <a:spcPct val="90000"/>
              </a:lnSpc>
              <a:spcBef>
                <a:spcPts val="500"/>
              </a:spcBef>
              <a:spcAft>
                <a:spcPts val="0"/>
              </a:spcAft>
              <a:buClr>
                <a:schemeClr val="accent3"/>
              </a:buClr>
              <a:buSzPts val="1900"/>
              <a:buFont typeface="Arial"/>
              <a:buChar char="•"/>
              <a:defRPr b="0" i="0" sz="1900" u="none" cap="none" strike="noStrike">
                <a:solidFill>
                  <a:schemeClr val="dk2"/>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accent3"/>
              </a:buClr>
              <a:buSzPts val="1600"/>
              <a:buFont typeface="Century Gothic"/>
              <a:buChar char="–"/>
              <a:defRPr b="0" i="0" sz="1600" u="none" cap="none" strike="noStrike">
                <a:solidFill>
                  <a:schemeClr val="dk2"/>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
        <p:nvSpPr>
          <p:cNvPr id="30" name="Google Shape;30;p5"/>
          <p:cNvSpPr txBox="1"/>
          <p:nvPr>
            <p:ph idx="2" type="body"/>
          </p:nvPr>
        </p:nvSpPr>
        <p:spPr>
          <a:xfrm>
            <a:off x="6337300" y="1117600"/>
            <a:ext cx="4920900" cy="48195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90000"/>
              </a:lnSpc>
              <a:spcBef>
                <a:spcPts val="110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accent3"/>
              </a:buClr>
              <a:buSzPts val="2000"/>
              <a:buFont typeface="Century Gothic"/>
              <a:buChar char="–"/>
              <a:defRPr b="0" i="0" sz="2000" u="none" cap="none" strike="noStrike">
                <a:solidFill>
                  <a:schemeClr val="dk2"/>
                </a:solidFill>
                <a:latin typeface="Century Gothic"/>
                <a:ea typeface="Century Gothic"/>
                <a:cs typeface="Century Gothic"/>
                <a:sym typeface="Century Gothic"/>
              </a:defRPr>
            </a:lvl2pPr>
            <a:lvl3pPr indent="-349250" lvl="2" marL="1371600" marR="0" rtl="0" algn="l">
              <a:lnSpc>
                <a:spcPct val="90000"/>
              </a:lnSpc>
              <a:spcBef>
                <a:spcPts val="500"/>
              </a:spcBef>
              <a:spcAft>
                <a:spcPts val="0"/>
              </a:spcAft>
              <a:buClr>
                <a:schemeClr val="accent3"/>
              </a:buClr>
              <a:buSzPts val="1900"/>
              <a:buFont typeface="Arial"/>
              <a:buChar char="•"/>
              <a:defRPr b="0" i="0" sz="1900" u="none" cap="none" strike="noStrike">
                <a:solidFill>
                  <a:schemeClr val="dk2"/>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accent3"/>
              </a:buClr>
              <a:buSzPts val="1600"/>
              <a:buFont typeface="Century Gothic"/>
              <a:buChar char="–"/>
              <a:defRPr b="0" i="0" sz="1600" u="none" cap="none" strike="noStrike">
                <a:solidFill>
                  <a:schemeClr val="dk2"/>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showMasterSp="0">
  <p:cSld name="Section Break v1">
    <p:bg>
      <p:bgPr>
        <a:gradFill>
          <a:gsLst>
            <a:gs pos="0">
              <a:schemeClr val="accent1"/>
            </a:gs>
            <a:gs pos="91000">
              <a:schemeClr val="accent2"/>
            </a:gs>
            <a:gs pos="100000">
              <a:schemeClr val="accent2"/>
            </a:gs>
          </a:gsLst>
          <a:lin ang="2400000" scaled="0"/>
        </a:gradFill>
      </p:bgPr>
    </p:bg>
    <p:spTree>
      <p:nvGrpSpPr>
        <p:cNvPr id="31" name="Shape 31"/>
        <p:cNvGrpSpPr/>
        <p:nvPr/>
      </p:nvGrpSpPr>
      <p:grpSpPr>
        <a:xfrm>
          <a:off x="0" y="0"/>
          <a:ext cx="0" cy="0"/>
          <a:chOff x="0" y="0"/>
          <a:chExt cx="0" cy="0"/>
        </a:xfrm>
      </p:grpSpPr>
      <p:pic>
        <p:nvPicPr>
          <p:cNvPr id="32" name="Google Shape;32;p6"/>
          <p:cNvPicPr preferRelativeResize="0"/>
          <p:nvPr/>
        </p:nvPicPr>
        <p:blipFill rotWithShape="1">
          <a:blip r:embed="rId2">
            <a:alphaModFix/>
          </a:blip>
          <a:srcRect b="0" l="0" r="0" t="0"/>
          <a:stretch/>
        </p:blipFill>
        <p:spPr>
          <a:xfrm>
            <a:off x="8645940" y="5917001"/>
            <a:ext cx="2741200" cy="435437"/>
          </a:xfrm>
          <a:prstGeom prst="rect">
            <a:avLst/>
          </a:prstGeom>
          <a:noFill/>
          <a:ln>
            <a:noFill/>
          </a:ln>
        </p:spPr>
      </p:pic>
      <p:sp>
        <p:nvSpPr>
          <p:cNvPr id="33" name="Google Shape;33;p6"/>
          <p:cNvSpPr txBox="1"/>
          <p:nvPr>
            <p:ph type="title"/>
          </p:nvPr>
        </p:nvSpPr>
        <p:spPr>
          <a:xfrm>
            <a:off x="831800" y="2160767"/>
            <a:ext cx="9117600" cy="1379100"/>
          </a:xfrm>
          <a:prstGeom prst="rect">
            <a:avLst/>
          </a:prstGeom>
        </p:spPr>
        <p:txBody>
          <a:bodyPr anchorCtr="0" anchor="b" bIns="91425" lIns="91425" spcFirstLastPara="1" rIns="91425" wrap="square" tIns="91425">
            <a:noAutofit/>
          </a:bodyPr>
          <a:lstStyle>
            <a:lvl1pPr lvl="0" rtl="0">
              <a:spcBef>
                <a:spcPts val="0"/>
              </a:spcBef>
              <a:spcAft>
                <a:spcPts val="0"/>
              </a:spcAft>
              <a:buNone/>
              <a:defRPr b="0">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4" name="Google Shape;34;p6"/>
          <p:cNvSpPr txBox="1"/>
          <p:nvPr>
            <p:ph idx="1" type="subTitle"/>
          </p:nvPr>
        </p:nvSpPr>
        <p:spPr>
          <a:xfrm>
            <a:off x="831800" y="3554100"/>
            <a:ext cx="9117600" cy="806400"/>
          </a:xfrm>
          <a:prstGeom prst="rect">
            <a:avLst/>
          </a:prstGeom>
          <a:noFill/>
          <a:ln>
            <a:noFill/>
          </a:ln>
        </p:spPr>
        <p:txBody>
          <a:bodyPr anchorCtr="0" anchor="t" bIns="121900" lIns="121900" spcFirstLastPara="1" rIns="121900" wrap="square" tIns="121900">
            <a:noAutofit/>
          </a:bodyPr>
          <a:lstStyle>
            <a:lvl1pPr lvl="0" rtl="0">
              <a:spcBef>
                <a:spcPts val="0"/>
              </a:spcBef>
              <a:spcAft>
                <a:spcPts val="0"/>
              </a:spcAft>
              <a:buNone/>
              <a:defRPr sz="1900">
                <a:solidFill>
                  <a:srgbClr val="FFFFFF"/>
                </a:solidFill>
                <a:latin typeface="Century Gothic"/>
                <a:ea typeface="Century Gothic"/>
                <a:cs typeface="Century Gothic"/>
                <a:sym typeface="Century Gothic"/>
              </a:defRPr>
            </a:lvl1pPr>
            <a:lvl2pPr lvl="1" rtl="0">
              <a:spcBef>
                <a:spcPts val="0"/>
              </a:spcBef>
              <a:spcAft>
                <a:spcPts val="0"/>
              </a:spcAft>
              <a:buNone/>
              <a:defRPr b="1" sz="1900">
                <a:solidFill>
                  <a:srgbClr val="FFFFFF"/>
                </a:solidFill>
                <a:latin typeface="Century Gothic"/>
                <a:ea typeface="Century Gothic"/>
                <a:cs typeface="Century Gothic"/>
                <a:sym typeface="Century Gothic"/>
              </a:defRPr>
            </a:lvl2pPr>
            <a:lvl3pPr lvl="2" rtl="0">
              <a:spcBef>
                <a:spcPts val="0"/>
              </a:spcBef>
              <a:spcAft>
                <a:spcPts val="0"/>
              </a:spcAft>
              <a:buNone/>
              <a:defRPr b="1" sz="1900">
                <a:solidFill>
                  <a:srgbClr val="FFFFFF"/>
                </a:solidFill>
                <a:latin typeface="Century Gothic"/>
                <a:ea typeface="Century Gothic"/>
                <a:cs typeface="Century Gothic"/>
                <a:sym typeface="Century Gothic"/>
              </a:defRPr>
            </a:lvl3pPr>
            <a:lvl4pPr lvl="3" rtl="0">
              <a:spcBef>
                <a:spcPts val="0"/>
              </a:spcBef>
              <a:spcAft>
                <a:spcPts val="0"/>
              </a:spcAft>
              <a:buNone/>
              <a:defRPr b="1" sz="1900">
                <a:solidFill>
                  <a:srgbClr val="FFFFFF"/>
                </a:solidFill>
                <a:latin typeface="Century Gothic"/>
                <a:ea typeface="Century Gothic"/>
                <a:cs typeface="Century Gothic"/>
                <a:sym typeface="Century Gothic"/>
              </a:defRPr>
            </a:lvl4pPr>
            <a:lvl5pPr lvl="4" rtl="0">
              <a:spcBef>
                <a:spcPts val="0"/>
              </a:spcBef>
              <a:spcAft>
                <a:spcPts val="0"/>
              </a:spcAft>
              <a:buNone/>
              <a:defRPr b="1" sz="1900">
                <a:solidFill>
                  <a:srgbClr val="FFFFFF"/>
                </a:solidFill>
                <a:latin typeface="Century Gothic"/>
                <a:ea typeface="Century Gothic"/>
                <a:cs typeface="Century Gothic"/>
                <a:sym typeface="Century Gothic"/>
              </a:defRPr>
            </a:lvl5pPr>
            <a:lvl6pPr lvl="5" rtl="0">
              <a:spcBef>
                <a:spcPts val="0"/>
              </a:spcBef>
              <a:spcAft>
                <a:spcPts val="0"/>
              </a:spcAft>
              <a:buNone/>
              <a:defRPr b="1" sz="1900">
                <a:solidFill>
                  <a:srgbClr val="FFFFFF"/>
                </a:solidFill>
                <a:latin typeface="Century Gothic"/>
                <a:ea typeface="Century Gothic"/>
                <a:cs typeface="Century Gothic"/>
                <a:sym typeface="Century Gothic"/>
              </a:defRPr>
            </a:lvl6pPr>
            <a:lvl7pPr lvl="6" rtl="0">
              <a:spcBef>
                <a:spcPts val="0"/>
              </a:spcBef>
              <a:spcAft>
                <a:spcPts val="0"/>
              </a:spcAft>
              <a:buNone/>
              <a:defRPr b="1" sz="1900">
                <a:solidFill>
                  <a:srgbClr val="FFFFFF"/>
                </a:solidFill>
                <a:latin typeface="Century Gothic"/>
                <a:ea typeface="Century Gothic"/>
                <a:cs typeface="Century Gothic"/>
                <a:sym typeface="Century Gothic"/>
              </a:defRPr>
            </a:lvl7pPr>
            <a:lvl8pPr lvl="7" rtl="0">
              <a:spcBef>
                <a:spcPts val="0"/>
              </a:spcBef>
              <a:spcAft>
                <a:spcPts val="0"/>
              </a:spcAft>
              <a:buNone/>
              <a:defRPr b="1" sz="1900">
                <a:solidFill>
                  <a:srgbClr val="FFFFFF"/>
                </a:solidFill>
                <a:latin typeface="Century Gothic"/>
                <a:ea typeface="Century Gothic"/>
                <a:cs typeface="Century Gothic"/>
                <a:sym typeface="Century Gothic"/>
              </a:defRPr>
            </a:lvl8pPr>
            <a:lvl9pPr lvl="8" rtl="0">
              <a:spcBef>
                <a:spcPts val="0"/>
              </a:spcBef>
              <a:spcAft>
                <a:spcPts val="0"/>
              </a:spcAft>
              <a:buNone/>
              <a:defRPr b="1" sz="1900">
                <a:solidFill>
                  <a:srgbClr val="FFFFFF"/>
                </a:solidFill>
                <a:latin typeface="Century Gothic"/>
                <a:ea typeface="Century Gothic"/>
                <a:cs typeface="Century Gothic"/>
                <a:sym typeface="Century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and Screenshot">
  <p:cSld name="Content and Screenshot">
    <p:spTree>
      <p:nvGrpSpPr>
        <p:cNvPr id="35" name="Shape 35"/>
        <p:cNvGrpSpPr/>
        <p:nvPr/>
      </p:nvGrpSpPr>
      <p:grpSpPr>
        <a:xfrm>
          <a:off x="0" y="0"/>
          <a:ext cx="0" cy="0"/>
          <a:chOff x="0" y="0"/>
          <a:chExt cx="0" cy="0"/>
        </a:xfrm>
      </p:grpSpPr>
      <p:sp>
        <p:nvSpPr>
          <p:cNvPr id="36" name="Google Shape;36;p7"/>
          <p:cNvSpPr txBox="1"/>
          <p:nvPr>
            <p:ph type="title"/>
          </p:nvPr>
        </p:nvSpPr>
        <p:spPr>
          <a:xfrm>
            <a:off x="342900" y="428518"/>
            <a:ext cx="11506500" cy="5907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accent2"/>
              </a:buClr>
              <a:buSzPts val="3600"/>
              <a:buFont typeface="Century Gothic"/>
              <a:buNone/>
              <a:defRPr b="1" i="0" sz="3600" u="none" cap="none" strike="noStrike">
                <a:solidFill>
                  <a:schemeClr val="accent2"/>
                </a:solidFill>
                <a:latin typeface="Century Gothic"/>
                <a:ea typeface="Century Gothic"/>
                <a:cs typeface="Century Gothic"/>
                <a:sym typeface="Century Gothic"/>
              </a:defRPr>
            </a:lvl1pPr>
            <a:lvl2pPr lvl="1">
              <a:spcBef>
                <a:spcPts val="0"/>
              </a:spcBef>
              <a:spcAft>
                <a:spcPts val="0"/>
              </a:spcAft>
              <a:buSzPts val="1500"/>
              <a:buNone/>
              <a:defRPr sz="1900"/>
            </a:lvl2pPr>
            <a:lvl3pPr lvl="2">
              <a:spcBef>
                <a:spcPts val="0"/>
              </a:spcBef>
              <a:spcAft>
                <a:spcPts val="0"/>
              </a:spcAft>
              <a:buSzPts val="1500"/>
              <a:buNone/>
              <a:defRPr sz="1900"/>
            </a:lvl3pPr>
            <a:lvl4pPr lvl="3">
              <a:spcBef>
                <a:spcPts val="0"/>
              </a:spcBef>
              <a:spcAft>
                <a:spcPts val="0"/>
              </a:spcAft>
              <a:buSzPts val="1500"/>
              <a:buNone/>
              <a:defRPr sz="1900"/>
            </a:lvl4pPr>
            <a:lvl5pPr lvl="4">
              <a:spcBef>
                <a:spcPts val="0"/>
              </a:spcBef>
              <a:spcAft>
                <a:spcPts val="0"/>
              </a:spcAft>
              <a:buSzPts val="1500"/>
              <a:buNone/>
              <a:defRPr sz="1900"/>
            </a:lvl5pPr>
            <a:lvl6pPr lvl="5">
              <a:spcBef>
                <a:spcPts val="0"/>
              </a:spcBef>
              <a:spcAft>
                <a:spcPts val="0"/>
              </a:spcAft>
              <a:buSzPts val="1500"/>
              <a:buNone/>
              <a:defRPr sz="1900"/>
            </a:lvl6pPr>
            <a:lvl7pPr lvl="6">
              <a:spcBef>
                <a:spcPts val="0"/>
              </a:spcBef>
              <a:spcAft>
                <a:spcPts val="0"/>
              </a:spcAft>
              <a:buSzPts val="1500"/>
              <a:buNone/>
              <a:defRPr sz="1900"/>
            </a:lvl7pPr>
            <a:lvl8pPr lvl="7">
              <a:spcBef>
                <a:spcPts val="0"/>
              </a:spcBef>
              <a:spcAft>
                <a:spcPts val="0"/>
              </a:spcAft>
              <a:buSzPts val="1500"/>
              <a:buNone/>
              <a:defRPr sz="1900"/>
            </a:lvl8pPr>
            <a:lvl9pPr lvl="8">
              <a:spcBef>
                <a:spcPts val="0"/>
              </a:spcBef>
              <a:spcAft>
                <a:spcPts val="0"/>
              </a:spcAft>
              <a:buSzPts val="1500"/>
              <a:buNone/>
              <a:defRPr sz="1900"/>
            </a:lvl9pPr>
          </a:lstStyle>
          <a:p/>
        </p:txBody>
      </p:sp>
      <p:pic>
        <p:nvPicPr>
          <p:cNvPr id="37" name="Google Shape;37;p7"/>
          <p:cNvPicPr preferRelativeResize="0"/>
          <p:nvPr/>
        </p:nvPicPr>
        <p:blipFill rotWithShape="1">
          <a:blip r:embed="rId2">
            <a:alphaModFix/>
          </a:blip>
          <a:srcRect b="0" l="0" r="0" t="0"/>
          <a:stretch/>
        </p:blipFill>
        <p:spPr>
          <a:xfrm>
            <a:off x="5153279" y="1294615"/>
            <a:ext cx="7038722" cy="4112741"/>
          </a:xfrm>
          <a:prstGeom prst="rect">
            <a:avLst/>
          </a:prstGeom>
          <a:noFill/>
          <a:ln>
            <a:noFill/>
          </a:ln>
        </p:spPr>
      </p:pic>
      <p:sp>
        <p:nvSpPr>
          <p:cNvPr id="38" name="Google Shape;38;p7"/>
          <p:cNvSpPr/>
          <p:nvPr>
            <p:ph idx="2" type="pic"/>
          </p:nvPr>
        </p:nvSpPr>
        <p:spPr>
          <a:xfrm>
            <a:off x="6299200" y="1819563"/>
            <a:ext cx="4608300" cy="2909700"/>
          </a:xfrm>
          <a:prstGeom prst="rect">
            <a:avLst/>
          </a:prstGeom>
          <a:noFill/>
          <a:ln>
            <a:noFill/>
          </a:ln>
        </p:spPr>
        <p:txBody>
          <a:bodyPr anchorCtr="0" anchor="ctr" bIns="91425" lIns="91425" spcFirstLastPara="1" rIns="91425" wrap="square" tIns="91425">
            <a:noAutofit/>
          </a:bodyPr>
          <a:lstStyle>
            <a:lvl1pPr lvl="0" marR="0" rtl="0" algn="ctr">
              <a:lnSpc>
                <a:spcPct val="90000"/>
              </a:lnSpc>
              <a:spcBef>
                <a:spcPts val="1100"/>
              </a:spcBef>
              <a:spcAft>
                <a:spcPts val="0"/>
              </a:spcAft>
              <a:buClr>
                <a:schemeClr val="dk1"/>
              </a:buClr>
              <a:buSzPts val="2800"/>
              <a:buFont typeface="Arial"/>
              <a:buNone/>
              <a:defRPr b="0" i="0" sz="2800" u="none" cap="none" strike="noStrike">
                <a:solidFill>
                  <a:schemeClr val="dk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entury Gothic"/>
                <a:ea typeface="Century Gothic"/>
                <a:cs typeface="Century Gothic"/>
                <a:sym typeface="Century Gothic"/>
              </a:defRPr>
            </a:lvl9pPr>
          </a:lstStyle>
          <a:p/>
        </p:txBody>
      </p:sp>
      <p:sp>
        <p:nvSpPr>
          <p:cNvPr id="39" name="Google Shape;39;p7"/>
          <p:cNvSpPr txBox="1"/>
          <p:nvPr>
            <p:ph idx="1" type="body"/>
          </p:nvPr>
        </p:nvSpPr>
        <p:spPr>
          <a:xfrm>
            <a:off x="342900" y="1117600"/>
            <a:ext cx="4920900" cy="48195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90000"/>
              </a:lnSpc>
              <a:spcBef>
                <a:spcPts val="1100"/>
              </a:spcBef>
              <a:spcAft>
                <a:spcPts val="0"/>
              </a:spcAft>
              <a:buClr>
                <a:schemeClr val="accent3"/>
              </a:buClr>
              <a:buSzPts val="2400"/>
              <a:buFont typeface="Arial"/>
              <a:buChar char="•"/>
              <a:defRPr b="0" i="0" sz="2400" u="none" cap="none" strike="noStrike">
                <a:solidFill>
                  <a:schemeClr val="dk2"/>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accent3"/>
              </a:buClr>
              <a:buSzPts val="2000"/>
              <a:buFont typeface="Century Gothic"/>
              <a:buChar char="–"/>
              <a:defRPr b="0" i="0" sz="2000" u="none" cap="none" strike="noStrike">
                <a:solidFill>
                  <a:schemeClr val="dk2"/>
                </a:solidFill>
                <a:latin typeface="Century Gothic"/>
                <a:ea typeface="Century Gothic"/>
                <a:cs typeface="Century Gothic"/>
                <a:sym typeface="Century Gothic"/>
              </a:defRPr>
            </a:lvl2pPr>
            <a:lvl3pPr indent="-349250" lvl="2" marL="1371600" marR="0" rtl="0" algn="l">
              <a:lnSpc>
                <a:spcPct val="90000"/>
              </a:lnSpc>
              <a:spcBef>
                <a:spcPts val="500"/>
              </a:spcBef>
              <a:spcAft>
                <a:spcPts val="0"/>
              </a:spcAft>
              <a:buClr>
                <a:schemeClr val="accent3"/>
              </a:buClr>
              <a:buSzPts val="1900"/>
              <a:buFont typeface="Arial"/>
              <a:buChar char="•"/>
              <a:defRPr b="0" i="0" sz="1900" u="none" cap="none" strike="noStrike">
                <a:solidFill>
                  <a:schemeClr val="dk2"/>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accent3"/>
              </a:buClr>
              <a:buSzPts val="1600"/>
              <a:buFont typeface="Century Gothic"/>
              <a:buChar char="–"/>
              <a:defRPr b="0" i="0" sz="1600" u="none" cap="none" strike="noStrike">
                <a:solidFill>
                  <a:schemeClr val="dk2"/>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accent3"/>
              </a:buClr>
              <a:buSzPts val="1600"/>
              <a:buFont typeface="Arial"/>
              <a:buChar char="•"/>
              <a:defRPr b="0" i="0" sz="1600" u="none" cap="none" strike="noStrike">
                <a:solidFill>
                  <a:schemeClr val="dk2"/>
                </a:solidFill>
                <a:latin typeface="Century Gothic"/>
                <a:ea typeface="Century Gothic"/>
                <a:cs typeface="Century Gothic"/>
                <a:sym typeface="Century Gothic"/>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1_Custom Layout">
    <p:spTree>
      <p:nvGrpSpPr>
        <p:cNvPr id="40" name="Shape 4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ior white">
  <p:cSld name="CUSTOM_4">
    <p:spTree>
      <p:nvGrpSpPr>
        <p:cNvPr id="41" name="Shape 41"/>
        <p:cNvGrpSpPr/>
        <p:nvPr/>
      </p:nvGrpSpPr>
      <p:grpSpPr>
        <a:xfrm>
          <a:off x="0" y="0"/>
          <a:ext cx="0" cy="0"/>
          <a:chOff x="0" y="0"/>
          <a:chExt cx="0" cy="0"/>
        </a:xfrm>
      </p:grpSpPr>
      <p:sp>
        <p:nvSpPr>
          <p:cNvPr id="42" name="Google Shape;42;p9"/>
          <p:cNvSpPr txBox="1"/>
          <p:nvPr>
            <p:ph type="title"/>
          </p:nvPr>
        </p:nvSpPr>
        <p:spPr>
          <a:xfrm>
            <a:off x="1752600" y="946000"/>
            <a:ext cx="8686800" cy="967500"/>
          </a:xfrm>
          <a:prstGeom prst="rect">
            <a:avLst/>
          </a:prstGeom>
        </p:spPr>
        <p:txBody>
          <a:bodyPr anchorCtr="0" anchor="t" bIns="91425" lIns="91425" spcFirstLastPara="1" rIns="91425" wrap="square" tIns="91425">
            <a:noAutofit/>
          </a:bodyPr>
          <a:lstStyle>
            <a:lvl1pPr lvl="0" rtl="0" algn="ctr">
              <a:lnSpc>
                <a:spcPct val="130000"/>
              </a:lnSpc>
              <a:spcBef>
                <a:spcPts val="0"/>
              </a:spcBef>
              <a:spcAft>
                <a:spcPts val="0"/>
              </a:spcAft>
              <a:buNone/>
              <a:defRPr sz="2700">
                <a:solidFill>
                  <a:srgbClr val="000000"/>
                </a:solidFill>
              </a:defRPr>
            </a:lvl1pPr>
            <a:lvl2pPr lvl="1" rtl="0" algn="ctr">
              <a:lnSpc>
                <a:spcPct val="130000"/>
              </a:lnSpc>
              <a:spcBef>
                <a:spcPts val="0"/>
              </a:spcBef>
              <a:spcAft>
                <a:spcPts val="0"/>
              </a:spcAft>
              <a:buNone/>
              <a:defRPr sz="2700">
                <a:solidFill>
                  <a:srgbClr val="000000"/>
                </a:solidFill>
              </a:defRPr>
            </a:lvl2pPr>
            <a:lvl3pPr lvl="2" rtl="0" algn="ctr">
              <a:lnSpc>
                <a:spcPct val="130000"/>
              </a:lnSpc>
              <a:spcBef>
                <a:spcPts val="0"/>
              </a:spcBef>
              <a:spcAft>
                <a:spcPts val="0"/>
              </a:spcAft>
              <a:buNone/>
              <a:defRPr sz="2700">
                <a:solidFill>
                  <a:srgbClr val="000000"/>
                </a:solidFill>
              </a:defRPr>
            </a:lvl3pPr>
            <a:lvl4pPr lvl="3" rtl="0" algn="ctr">
              <a:lnSpc>
                <a:spcPct val="130000"/>
              </a:lnSpc>
              <a:spcBef>
                <a:spcPts val="0"/>
              </a:spcBef>
              <a:spcAft>
                <a:spcPts val="0"/>
              </a:spcAft>
              <a:buNone/>
              <a:defRPr sz="2700">
                <a:solidFill>
                  <a:srgbClr val="000000"/>
                </a:solidFill>
              </a:defRPr>
            </a:lvl4pPr>
            <a:lvl5pPr lvl="4" rtl="0" algn="ctr">
              <a:lnSpc>
                <a:spcPct val="130000"/>
              </a:lnSpc>
              <a:spcBef>
                <a:spcPts val="0"/>
              </a:spcBef>
              <a:spcAft>
                <a:spcPts val="0"/>
              </a:spcAft>
              <a:buNone/>
              <a:defRPr sz="2700">
                <a:solidFill>
                  <a:srgbClr val="000000"/>
                </a:solidFill>
              </a:defRPr>
            </a:lvl5pPr>
            <a:lvl6pPr lvl="5" rtl="0" algn="ctr">
              <a:lnSpc>
                <a:spcPct val="130000"/>
              </a:lnSpc>
              <a:spcBef>
                <a:spcPts val="0"/>
              </a:spcBef>
              <a:spcAft>
                <a:spcPts val="0"/>
              </a:spcAft>
              <a:buNone/>
              <a:defRPr sz="2700">
                <a:solidFill>
                  <a:srgbClr val="000000"/>
                </a:solidFill>
              </a:defRPr>
            </a:lvl6pPr>
            <a:lvl7pPr lvl="6" rtl="0" algn="ctr">
              <a:lnSpc>
                <a:spcPct val="130000"/>
              </a:lnSpc>
              <a:spcBef>
                <a:spcPts val="0"/>
              </a:spcBef>
              <a:spcAft>
                <a:spcPts val="0"/>
              </a:spcAft>
              <a:buNone/>
              <a:defRPr sz="2700">
                <a:solidFill>
                  <a:srgbClr val="000000"/>
                </a:solidFill>
              </a:defRPr>
            </a:lvl7pPr>
            <a:lvl8pPr lvl="7" rtl="0" algn="ctr">
              <a:lnSpc>
                <a:spcPct val="130000"/>
              </a:lnSpc>
              <a:spcBef>
                <a:spcPts val="0"/>
              </a:spcBef>
              <a:spcAft>
                <a:spcPts val="0"/>
              </a:spcAft>
              <a:buNone/>
              <a:defRPr sz="2700">
                <a:solidFill>
                  <a:srgbClr val="000000"/>
                </a:solidFill>
              </a:defRPr>
            </a:lvl8pPr>
            <a:lvl9pPr lvl="8" rtl="0" algn="ctr">
              <a:lnSpc>
                <a:spcPct val="130000"/>
              </a:lnSpc>
              <a:spcBef>
                <a:spcPts val="0"/>
              </a:spcBef>
              <a:spcAft>
                <a:spcPts val="0"/>
              </a:spcAft>
              <a:buNone/>
              <a:defRPr sz="2700">
                <a:solidFill>
                  <a:srgbClr val="000000"/>
                </a:solidFill>
              </a:defRPr>
            </a:lvl9pPr>
          </a:lstStyle>
          <a:p/>
        </p:txBody>
      </p:sp>
      <p:cxnSp>
        <p:nvCxnSpPr>
          <p:cNvPr id="43" name="Google Shape;43;p9"/>
          <p:cNvCxnSpPr/>
          <p:nvPr/>
        </p:nvCxnSpPr>
        <p:spPr>
          <a:xfrm rot="10800000">
            <a:off x="447775" y="100"/>
            <a:ext cx="0" cy="886500"/>
          </a:xfrm>
          <a:prstGeom prst="straightConnector1">
            <a:avLst/>
          </a:prstGeom>
          <a:noFill/>
          <a:ln cap="flat" cmpd="sng" w="9525">
            <a:solidFill>
              <a:srgbClr val="EE0000"/>
            </a:solidFill>
            <a:prstDash val="solid"/>
            <a:round/>
            <a:headEnd len="med" w="med" type="none"/>
            <a:tailEnd len="med" w="med" type="none"/>
          </a:ln>
        </p:spPr>
      </p:cxnSp>
      <p:sp>
        <p:nvSpPr>
          <p:cNvPr id="44" name="Google Shape;44;p9"/>
          <p:cNvSpPr txBox="1"/>
          <p:nvPr>
            <p:ph idx="1" type="subTitle"/>
          </p:nvPr>
        </p:nvSpPr>
        <p:spPr>
          <a:xfrm>
            <a:off x="447775" y="55441"/>
            <a:ext cx="5148900" cy="816300"/>
          </a:xfrm>
          <a:prstGeom prst="rect">
            <a:avLst/>
          </a:prstGeom>
          <a:noFill/>
          <a:ln>
            <a:noFill/>
          </a:ln>
        </p:spPr>
        <p:txBody>
          <a:bodyPr anchorCtr="0" anchor="ctr" bIns="91425" lIns="438900" spcFirstLastPara="1" rIns="91425" wrap="square" tIns="91425">
            <a:noAutofit/>
          </a:bodyPr>
          <a:lstStyle>
            <a:lvl1pPr lvl="0" rtl="0">
              <a:lnSpc>
                <a:spcPct val="100000"/>
              </a:lnSpc>
              <a:spcBef>
                <a:spcPts val="0"/>
              </a:spcBef>
              <a:spcAft>
                <a:spcPts val="0"/>
              </a:spcAft>
              <a:buClr>
                <a:srgbClr val="EE0000"/>
              </a:buClr>
              <a:buSzPts val="900"/>
              <a:buFont typeface="Overpass SemiBold"/>
              <a:buNone/>
              <a:defRPr sz="900">
                <a:solidFill>
                  <a:srgbClr val="EE0000"/>
                </a:solidFill>
                <a:latin typeface="Overpass SemiBold"/>
                <a:ea typeface="Overpass SemiBold"/>
                <a:cs typeface="Overpass SemiBold"/>
                <a:sym typeface="Overpass SemiBold"/>
              </a:defRPr>
            </a:lvl1pPr>
            <a:lvl2pPr lvl="1" rtl="0">
              <a:lnSpc>
                <a:spcPct val="100000"/>
              </a:lnSpc>
              <a:spcBef>
                <a:spcPts val="0"/>
              </a:spcBef>
              <a:spcAft>
                <a:spcPts val="0"/>
              </a:spcAft>
              <a:buClr>
                <a:srgbClr val="EE0000"/>
              </a:buClr>
              <a:buSzPts val="900"/>
              <a:buFont typeface="Overpass SemiBold"/>
              <a:buNone/>
              <a:defRPr sz="900">
                <a:solidFill>
                  <a:srgbClr val="EE0000"/>
                </a:solidFill>
                <a:latin typeface="Overpass SemiBold"/>
                <a:ea typeface="Overpass SemiBold"/>
                <a:cs typeface="Overpass SemiBold"/>
                <a:sym typeface="Overpass SemiBold"/>
              </a:defRPr>
            </a:lvl2pPr>
            <a:lvl3pPr lvl="2" rtl="0">
              <a:lnSpc>
                <a:spcPct val="100000"/>
              </a:lnSpc>
              <a:spcBef>
                <a:spcPts val="0"/>
              </a:spcBef>
              <a:spcAft>
                <a:spcPts val="0"/>
              </a:spcAft>
              <a:buClr>
                <a:srgbClr val="EE0000"/>
              </a:buClr>
              <a:buSzPts val="900"/>
              <a:buFont typeface="Overpass SemiBold"/>
              <a:buNone/>
              <a:defRPr sz="900">
                <a:solidFill>
                  <a:srgbClr val="EE0000"/>
                </a:solidFill>
                <a:latin typeface="Overpass SemiBold"/>
                <a:ea typeface="Overpass SemiBold"/>
                <a:cs typeface="Overpass SemiBold"/>
                <a:sym typeface="Overpass SemiBold"/>
              </a:defRPr>
            </a:lvl3pPr>
            <a:lvl4pPr lvl="3" rtl="0">
              <a:lnSpc>
                <a:spcPct val="100000"/>
              </a:lnSpc>
              <a:spcBef>
                <a:spcPts val="0"/>
              </a:spcBef>
              <a:spcAft>
                <a:spcPts val="0"/>
              </a:spcAft>
              <a:buClr>
                <a:srgbClr val="EE0000"/>
              </a:buClr>
              <a:buSzPts val="900"/>
              <a:buFont typeface="Overpass SemiBold"/>
              <a:buNone/>
              <a:defRPr sz="900">
                <a:solidFill>
                  <a:srgbClr val="EE0000"/>
                </a:solidFill>
                <a:latin typeface="Overpass SemiBold"/>
                <a:ea typeface="Overpass SemiBold"/>
                <a:cs typeface="Overpass SemiBold"/>
                <a:sym typeface="Overpass SemiBold"/>
              </a:defRPr>
            </a:lvl4pPr>
            <a:lvl5pPr lvl="4" rtl="0">
              <a:lnSpc>
                <a:spcPct val="100000"/>
              </a:lnSpc>
              <a:spcBef>
                <a:spcPts val="0"/>
              </a:spcBef>
              <a:spcAft>
                <a:spcPts val="0"/>
              </a:spcAft>
              <a:buClr>
                <a:srgbClr val="EE0000"/>
              </a:buClr>
              <a:buSzPts val="900"/>
              <a:buFont typeface="Overpass SemiBold"/>
              <a:buNone/>
              <a:defRPr sz="900">
                <a:solidFill>
                  <a:srgbClr val="EE0000"/>
                </a:solidFill>
                <a:latin typeface="Overpass SemiBold"/>
                <a:ea typeface="Overpass SemiBold"/>
                <a:cs typeface="Overpass SemiBold"/>
                <a:sym typeface="Overpass SemiBold"/>
              </a:defRPr>
            </a:lvl5pPr>
            <a:lvl6pPr lvl="5" rtl="0">
              <a:lnSpc>
                <a:spcPct val="100000"/>
              </a:lnSpc>
              <a:spcBef>
                <a:spcPts val="0"/>
              </a:spcBef>
              <a:spcAft>
                <a:spcPts val="0"/>
              </a:spcAft>
              <a:buClr>
                <a:srgbClr val="EE0000"/>
              </a:buClr>
              <a:buSzPts val="900"/>
              <a:buFont typeface="Overpass SemiBold"/>
              <a:buNone/>
              <a:defRPr sz="900">
                <a:solidFill>
                  <a:srgbClr val="EE0000"/>
                </a:solidFill>
                <a:latin typeface="Overpass SemiBold"/>
                <a:ea typeface="Overpass SemiBold"/>
                <a:cs typeface="Overpass SemiBold"/>
                <a:sym typeface="Overpass SemiBold"/>
              </a:defRPr>
            </a:lvl6pPr>
            <a:lvl7pPr lvl="6" rtl="0">
              <a:lnSpc>
                <a:spcPct val="100000"/>
              </a:lnSpc>
              <a:spcBef>
                <a:spcPts val="0"/>
              </a:spcBef>
              <a:spcAft>
                <a:spcPts val="0"/>
              </a:spcAft>
              <a:buClr>
                <a:srgbClr val="EE0000"/>
              </a:buClr>
              <a:buSzPts val="900"/>
              <a:buFont typeface="Overpass SemiBold"/>
              <a:buNone/>
              <a:defRPr sz="900">
                <a:solidFill>
                  <a:srgbClr val="EE0000"/>
                </a:solidFill>
                <a:latin typeface="Overpass SemiBold"/>
                <a:ea typeface="Overpass SemiBold"/>
                <a:cs typeface="Overpass SemiBold"/>
                <a:sym typeface="Overpass SemiBold"/>
              </a:defRPr>
            </a:lvl7pPr>
            <a:lvl8pPr lvl="7" rtl="0">
              <a:lnSpc>
                <a:spcPct val="100000"/>
              </a:lnSpc>
              <a:spcBef>
                <a:spcPts val="0"/>
              </a:spcBef>
              <a:spcAft>
                <a:spcPts val="0"/>
              </a:spcAft>
              <a:buClr>
                <a:srgbClr val="EE0000"/>
              </a:buClr>
              <a:buSzPts val="900"/>
              <a:buFont typeface="Overpass SemiBold"/>
              <a:buNone/>
              <a:defRPr sz="900">
                <a:solidFill>
                  <a:srgbClr val="EE0000"/>
                </a:solidFill>
                <a:latin typeface="Overpass SemiBold"/>
                <a:ea typeface="Overpass SemiBold"/>
                <a:cs typeface="Overpass SemiBold"/>
                <a:sym typeface="Overpass SemiBold"/>
              </a:defRPr>
            </a:lvl8pPr>
            <a:lvl9pPr lvl="8" rtl="0">
              <a:lnSpc>
                <a:spcPct val="100000"/>
              </a:lnSpc>
              <a:spcBef>
                <a:spcPts val="0"/>
              </a:spcBef>
              <a:spcAft>
                <a:spcPts val="0"/>
              </a:spcAft>
              <a:buClr>
                <a:srgbClr val="EE0000"/>
              </a:buClr>
              <a:buSzPts val="900"/>
              <a:buFont typeface="Overpass SemiBold"/>
              <a:buNone/>
              <a:defRPr sz="900">
                <a:solidFill>
                  <a:srgbClr val="EE0000"/>
                </a:solidFill>
                <a:latin typeface="Overpass SemiBold"/>
                <a:ea typeface="Overpass SemiBold"/>
                <a:cs typeface="Overpass SemiBold"/>
                <a:sym typeface="Overpass SemiBold"/>
              </a:defRPr>
            </a:lvl9pPr>
          </a:lstStyle>
          <a:p/>
        </p:txBody>
      </p:sp>
      <p:cxnSp>
        <p:nvCxnSpPr>
          <p:cNvPr id="45" name="Google Shape;45;p9"/>
          <p:cNvCxnSpPr/>
          <p:nvPr/>
        </p:nvCxnSpPr>
        <p:spPr>
          <a:xfrm rot="10800000">
            <a:off x="447767" y="6401100"/>
            <a:ext cx="0" cy="456900"/>
          </a:xfrm>
          <a:prstGeom prst="straightConnector1">
            <a:avLst/>
          </a:prstGeom>
          <a:noFill/>
          <a:ln cap="flat" cmpd="sng" w="9525">
            <a:solidFill>
              <a:srgbClr val="EE0000"/>
            </a:solidFill>
            <a:prstDash val="solid"/>
            <a:round/>
            <a:headEnd len="med" w="med" type="none"/>
            <a:tailEnd len="med" w="med" type="none"/>
          </a:ln>
        </p:spPr>
      </p:cxnSp>
      <p:sp>
        <p:nvSpPr>
          <p:cNvPr id="46" name="Google Shape;46;p9"/>
          <p:cNvSpPr txBox="1"/>
          <p:nvPr>
            <p:ph idx="12" type="sldNum"/>
          </p:nvPr>
        </p:nvSpPr>
        <p:spPr>
          <a:xfrm>
            <a:off x="81975" y="6169556"/>
            <a:ext cx="731700" cy="143700"/>
          </a:xfrm>
          <a:prstGeom prst="rect">
            <a:avLst/>
          </a:prstGeom>
          <a:noFill/>
          <a:ln>
            <a:noFill/>
          </a:ln>
        </p:spPr>
        <p:txBody>
          <a:bodyPr anchorCtr="0" anchor="b" bIns="0" lIns="0" spcFirstLastPara="1" rIns="0" wrap="square" tIns="0">
            <a:noAutofit/>
          </a:bodyPr>
          <a:lstStyle>
            <a:lvl1pPr lvl="0" rtl="0" algn="ctr">
              <a:buNone/>
              <a:defRPr sz="800">
                <a:latin typeface="Overpass SemiBold"/>
                <a:ea typeface="Overpass SemiBold"/>
                <a:cs typeface="Overpass SemiBold"/>
                <a:sym typeface="Overpass SemiBold"/>
              </a:defRPr>
            </a:lvl1pPr>
            <a:lvl2pPr lvl="1" rtl="0" algn="ctr">
              <a:buNone/>
              <a:defRPr sz="800">
                <a:latin typeface="Overpass SemiBold"/>
                <a:ea typeface="Overpass SemiBold"/>
                <a:cs typeface="Overpass SemiBold"/>
                <a:sym typeface="Overpass SemiBold"/>
              </a:defRPr>
            </a:lvl2pPr>
            <a:lvl3pPr lvl="2" rtl="0" algn="ctr">
              <a:buNone/>
              <a:defRPr sz="800">
                <a:latin typeface="Overpass SemiBold"/>
                <a:ea typeface="Overpass SemiBold"/>
                <a:cs typeface="Overpass SemiBold"/>
                <a:sym typeface="Overpass SemiBold"/>
              </a:defRPr>
            </a:lvl3pPr>
            <a:lvl4pPr lvl="3" rtl="0" algn="ctr">
              <a:buNone/>
              <a:defRPr sz="800">
                <a:latin typeface="Overpass SemiBold"/>
                <a:ea typeface="Overpass SemiBold"/>
                <a:cs typeface="Overpass SemiBold"/>
                <a:sym typeface="Overpass SemiBold"/>
              </a:defRPr>
            </a:lvl4pPr>
            <a:lvl5pPr lvl="4" rtl="0" algn="ctr">
              <a:buNone/>
              <a:defRPr sz="800">
                <a:latin typeface="Overpass SemiBold"/>
                <a:ea typeface="Overpass SemiBold"/>
                <a:cs typeface="Overpass SemiBold"/>
                <a:sym typeface="Overpass SemiBold"/>
              </a:defRPr>
            </a:lvl5pPr>
            <a:lvl6pPr lvl="5" rtl="0" algn="ctr">
              <a:buNone/>
              <a:defRPr sz="800">
                <a:latin typeface="Overpass SemiBold"/>
                <a:ea typeface="Overpass SemiBold"/>
                <a:cs typeface="Overpass SemiBold"/>
                <a:sym typeface="Overpass SemiBold"/>
              </a:defRPr>
            </a:lvl6pPr>
            <a:lvl7pPr lvl="6" rtl="0" algn="ctr">
              <a:buNone/>
              <a:defRPr sz="800">
                <a:latin typeface="Overpass SemiBold"/>
                <a:ea typeface="Overpass SemiBold"/>
                <a:cs typeface="Overpass SemiBold"/>
                <a:sym typeface="Overpass SemiBold"/>
              </a:defRPr>
            </a:lvl7pPr>
            <a:lvl8pPr lvl="7" rtl="0" algn="ctr">
              <a:buNone/>
              <a:defRPr sz="800">
                <a:latin typeface="Overpass SemiBold"/>
                <a:ea typeface="Overpass SemiBold"/>
                <a:cs typeface="Overpass SemiBold"/>
                <a:sym typeface="Overpass SemiBold"/>
              </a:defRPr>
            </a:lvl8pPr>
            <a:lvl9pPr lvl="8" rtl="0" algn="ctr">
              <a:buNone/>
              <a:defRPr sz="800">
                <a:latin typeface="Overpass SemiBold"/>
                <a:ea typeface="Overpass SemiBold"/>
                <a:cs typeface="Overpass SemiBold"/>
                <a:sym typeface="Overpass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ior white 1">
  <p:cSld name="CUSTOM_4_1">
    <p:spTree>
      <p:nvGrpSpPr>
        <p:cNvPr id="47" name="Shape 47"/>
        <p:cNvGrpSpPr/>
        <p:nvPr/>
      </p:nvGrpSpPr>
      <p:grpSpPr>
        <a:xfrm>
          <a:off x="0" y="0"/>
          <a:ext cx="0" cy="0"/>
          <a:chOff x="0" y="0"/>
          <a:chExt cx="0" cy="0"/>
        </a:xfrm>
      </p:grpSpPr>
      <p:sp>
        <p:nvSpPr>
          <p:cNvPr id="48" name="Google Shape;48;p10"/>
          <p:cNvSpPr txBox="1"/>
          <p:nvPr>
            <p:ph type="title"/>
          </p:nvPr>
        </p:nvSpPr>
        <p:spPr>
          <a:xfrm>
            <a:off x="1752600" y="946000"/>
            <a:ext cx="8686800" cy="967500"/>
          </a:xfrm>
          <a:prstGeom prst="rect">
            <a:avLst/>
          </a:prstGeom>
        </p:spPr>
        <p:txBody>
          <a:bodyPr anchorCtr="0" anchor="t" bIns="91425" lIns="91425" spcFirstLastPara="1" rIns="91425" wrap="square" tIns="91425">
            <a:noAutofit/>
          </a:bodyPr>
          <a:lstStyle>
            <a:lvl1pPr lvl="0" rtl="0" algn="ctr">
              <a:lnSpc>
                <a:spcPct val="130000"/>
              </a:lnSpc>
              <a:spcBef>
                <a:spcPts val="0"/>
              </a:spcBef>
              <a:spcAft>
                <a:spcPts val="0"/>
              </a:spcAft>
              <a:buNone/>
              <a:defRPr sz="2700">
                <a:solidFill>
                  <a:srgbClr val="000000"/>
                </a:solidFill>
              </a:defRPr>
            </a:lvl1pPr>
            <a:lvl2pPr lvl="1" rtl="0" algn="ctr">
              <a:lnSpc>
                <a:spcPct val="130000"/>
              </a:lnSpc>
              <a:spcBef>
                <a:spcPts val="0"/>
              </a:spcBef>
              <a:spcAft>
                <a:spcPts val="0"/>
              </a:spcAft>
              <a:buNone/>
              <a:defRPr sz="2700">
                <a:solidFill>
                  <a:srgbClr val="000000"/>
                </a:solidFill>
              </a:defRPr>
            </a:lvl2pPr>
            <a:lvl3pPr lvl="2" rtl="0" algn="ctr">
              <a:lnSpc>
                <a:spcPct val="130000"/>
              </a:lnSpc>
              <a:spcBef>
                <a:spcPts val="0"/>
              </a:spcBef>
              <a:spcAft>
                <a:spcPts val="0"/>
              </a:spcAft>
              <a:buNone/>
              <a:defRPr sz="2700">
                <a:solidFill>
                  <a:srgbClr val="000000"/>
                </a:solidFill>
              </a:defRPr>
            </a:lvl3pPr>
            <a:lvl4pPr lvl="3" rtl="0" algn="ctr">
              <a:lnSpc>
                <a:spcPct val="130000"/>
              </a:lnSpc>
              <a:spcBef>
                <a:spcPts val="0"/>
              </a:spcBef>
              <a:spcAft>
                <a:spcPts val="0"/>
              </a:spcAft>
              <a:buNone/>
              <a:defRPr sz="2700">
                <a:solidFill>
                  <a:srgbClr val="000000"/>
                </a:solidFill>
              </a:defRPr>
            </a:lvl4pPr>
            <a:lvl5pPr lvl="4" rtl="0" algn="ctr">
              <a:lnSpc>
                <a:spcPct val="130000"/>
              </a:lnSpc>
              <a:spcBef>
                <a:spcPts val="0"/>
              </a:spcBef>
              <a:spcAft>
                <a:spcPts val="0"/>
              </a:spcAft>
              <a:buNone/>
              <a:defRPr sz="2700">
                <a:solidFill>
                  <a:srgbClr val="000000"/>
                </a:solidFill>
              </a:defRPr>
            </a:lvl5pPr>
            <a:lvl6pPr lvl="5" rtl="0" algn="ctr">
              <a:lnSpc>
                <a:spcPct val="130000"/>
              </a:lnSpc>
              <a:spcBef>
                <a:spcPts val="0"/>
              </a:spcBef>
              <a:spcAft>
                <a:spcPts val="0"/>
              </a:spcAft>
              <a:buNone/>
              <a:defRPr sz="2700">
                <a:solidFill>
                  <a:srgbClr val="000000"/>
                </a:solidFill>
              </a:defRPr>
            </a:lvl6pPr>
            <a:lvl7pPr lvl="6" rtl="0" algn="ctr">
              <a:lnSpc>
                <a:spcPct val="130000"/>
              </a:lnSpc>
              <a:spcBef>
                <a:spcPts val="0"/>
              </a:spcBef>
              <a:spcAft>
                <a:spcPts val="0"/>
              </a:spcAft>
              <a:buNone/>
              <a:defRPr sz="2700">
                <a:solidFill>
                  <a:srgbClr val="000000"/>
                </a:solidFill>
              </a:defRPr>
            </a:lvl7pPr>
            <a:lvl8pPr lvl="7" rtl="0" algn="ctr">
              <a:lnSpc>
                <a:spcPct val="130000"/>
              </a:lnSpc>
              <a:spcBef>
                <a:spcPts val="0"/>
              </a:spcBef>
              <a:spcAft>
                <a:spcPts val="0"/>
              </a:spcAft>
              <a:buNone/>
              <a:defRPr sz="2700">
                <a:solidFill>
                  <a:srgbClr val="000000"/>
                </a:solidFill>
              </a:defRPr>
            </a:lvl8pPr>
            <a:lvl9pPr lvl="8" rtl="0" algn="ctr">
              <a:lnSpc>
                <a:spcPct val="130000"/>
              </a:lnSpc>
              <a:spcBef>
                <a:spcPts val="0"/>
              </a:spcBef>
              <a:spcAft>
                <a:spcPts val="0"/>
              </a:spcAft>
              <a:buNone/>
              <a:defRPr sz="2700">
                <a:solidFill>
                  <a:srgbClr val="000000"/>
                </a:solidFill>
              </a:defRPr>
            </a:lvl9pPr>
          </a:lstStyle>
          <a:p/>
        </p:txBody>
      </p:sp>
      <p:cxnSp>
        <p:nvCxnSpPr>
          <p:cNvPr id="49" name="Google Shape;49;p10"/>
          <p:cNvCxnSpPr/>
          <p:nvPr/>
        </p:nvCxnSpPr>
        <p:spPr>
          <a:xfrm rot="10800000">
            <a:off x="447775" y="100"/>
            <a:ext cx="0" cy="886500"/>
          </a:xfrm>
          <a:prstGeom prst="straightConnector1">
            <a:avLst/>
          </a:prstGeom>
          <a:noFill/>
          <a:ln cap="flat" cmpd="sng" w="9525">
            <a:solidFill>
              <a:srgbClr val="EE0000"/>
            </a:solidFill>
            <a:prstDash val="solid"/>
            <a:round/>
            <a:headEnd len="med" w="med" type="none"/>
            <a:tailEnd len="med" w="med" type="none"/>
          </a:ln>
        </p:spPr>
      </p:cxnSp>
      <p:cxnSp>
        <p:nvCxnSpPr>
          <p:cNvPr id="50" name="Google Shape;50;p10"/>
          <p:cNvCxnSpPr/>
          <p:nvPr/>
        </p:nvCxnSpPr>
        <p:spPr>
          <a:xfrm rot="10800000">
            <a:off x="447767" y="6401100"/>
            <a:ext cx="0" cy="456900"/>
          </a:xfrm>
          <a:prstGeom prst="straightConnector1">
            <a:avLst/>
          </a:prstGeom>
          <a:noFill/>
          <a:ln cap="flat" cmpd="sng" w="9525">
            <a:solidFill>
              <a:srgbClr val="EE0000"/>
            </a:solidFill>
            <a:prstDash val="solid"/>
            <a:round/>
            <a:headEnd len="med" w="med" type="none"/>
            <a:tailEnd len="med" w="med" type="none"/>
          </a:ln>
        </p:spPr>
      </p:cxnSp>
      <p:sp>
        <p:nvSpPr>
          <p:cNvPr id="51" name="Google Shape;51;p10"/>
          <p:cNvSpPr txBox="1"/>
          <p:nvPr>
            <p:ph idx="12" type="sldNum"/>
          </p:nvPr>
        </p:nvSpPr>
        <p:spPr>
          <a:xfrm>
            <a:off x="81975" y="6169556"/>
            <a:ext cx="731700" cy="143700"/>
          </a:xfrm>
          <a:prstGeom prst="rect">
            <a:avLst/>
          </a:prstGeom>
          <a:noFill/>
          <a:ln>
            <a:noFill/>
          </a:ln>
        </p:spPr>
        <p:txBody>
          <a:bodyPr anchorCtr="0" anchor="b" bIns="0" lIns="0" spcFirstLastPara="1" rIns="0" wrap="square" tIns="0">
            <a:noAutofit/>
          </a:bodyPr>
          <a:lstStyle>
            <a:lvl1pPr lvl="0" rtl="0" algn="ctr">
              <a:buNone/>
              <a:defRPr sz="800">
                <a:latin typeface="Overpass SemiBold"/>
                <a:ea typeface="Overpass SemiBold"/>
                <a:cs typeface="Overpass SemiBold"/>
                <a:sym typeface="Overpass SemiBold"/>
              </a:defRPr>
            </a:lvl1pPr>
            <a:lvl2pPr lvl="1" rtl="0" algn="ctr">
              <a:buNone/>
              <a:defRPr sz="800">
                <a:latin typeface="Overpass SemiBold"/>
                <a:ea typeface="Overpass SemiBold"/>
                <a:cs typeface="Overpass SemiBold"/>
                <a:sym typeface="Overpass SemiBold"/>
              </a:defRPr>
            </a:lvl2pPr>
            <a:lvl3pPr lvl="2" rtl="0" algn="ctr">
              <a:buNone/>
              <a:defRPr sz="800">
                <a:latin typeface="Overpass SemiBold"/>
                <a:ea typeface="Overpass SemiBold"/>
                <a:cs typeface="Overpass SemiBold"/>
                <a:sym typeface="Overpass SemiBold"/>
              </a:defRPr>
            </a:lvl3pPr>
            <a:lvl4pPr lvl="3" rtl="0" algn="ctr">
              <a:buNone/>
              <a:defRPr sz="800">
                <a:latin typeface="Overpass SemiBold"/>
                <a:ea typeface="Overpass SemiBold"/>
                <a:cs typeface="Overpass SemiBold"/>
                <a:sym typeface="Overpass SemiBold"/>
              </a:defRPr>
            </a:lvl4pPr>
            <a:lvl5pPr lvl="4" rtl="0" algn="ctr">
              <a:buNone/>
              <a:defRPr sz="800">
                <a:latin typeface="Overpass SemiBold"/>
                <a:ea typeface="Overpass SemiBold"/>
                <a:cs typeface="Overpass SemiBold"/>
                <a:sym typeface="Overpass SemiBold"/>
              </a:defRPr>
            </a:lvl5pPr>
            <a:lvl6pPr lvl="5" rtl="0" algn="ctr">
              <a:buNone/>
              <a:defRPr sz="800">
                <a:latin typeface="Overpass SemiBold"/>
                <a:ea typeface="Overpass SemiBold"/>
                <a:cs typeface="Overpass SemiBold"/>
                <a:sym typeface="Overpass SemiBold"/>
              </a:defRPr>
            </a:lvl6pPr>
            <a:lvl7pPr lvl="6" rtl="0" algn="ctr">
              <a:buNone/>
              <a:defRPr sz="800">
                <a:latin typeface="Overpass SemiBold"/>
                <a:ea typeface="Overpass SemiBold"/>
                <a:cs typeface="Overpass SemiBold"/>
                <a:sym typeface="Overpass SemiBold"/>
              </a:defRPr>
            </a:lvl7pPr>
            <a:lvl8pPr lvl="7" rtl="0" algn="ctr">
              <a:buNone/>
              <a:defRPr sz="800">
                <a:latin typeface="Overpass SemiBold"/>
                <a:ea typeface="Overpass SemiBold"/>
                <a:cs typeface="Overpass SemiBold"/>
                <a:sym typeface="Overpass SemiBold"/>
              </a:defRPr>
            </a:lvl8pPr>
            <a:lvl9pPr lvl="8" rtl="0" algn="ctr">
              <a:buNone/>
              <a:defRPr sz="800">
                <a:latin typeface="Overpass SemiBold"/>
                <a:ea typeface="Overpass SemiBold"/>
                <a:cs typeface="Overpass SemiBold"/>
                <a:sym typeface="Overpass SemiBold"/>
              </a:defRPr>
            </a:lvl9pPr>
          </a:lstStyle>
          <a:p>
            <a:pPr indent="0" lvl="0" marL="0" rtl="0" algn="ctr">
              <a:spcBef>
                <a:spcPts val="0"/>
              </a:spcBef>
              <a:spcAft>
                <a:spcPts val="0"/>
              </a:spcAft>
              <a:buNone/>
            </a:pPr>
            <a:fld id="{00000000-1234-1234-1234-123412341234}" type="slidenum">
              <a:rPr lang="en-US"/>
              <a:t>‹#›</a:t>
            </a:fld>
            <a:endParaRPr/>
          </a:p>
        </p:txBody>
      </p:sp>
      <p:sp>
        <p:nvSpPr>
          <p:cNvPr id="52" name="Google Shape;52;p10"/>
          <p:cNvSpPr txBox="1"/>
          <p:nvPr>
            <p:ph idx="1" type="subTitle"/>
          </p:nvPr>
        </p:nvSpPr>
        <p:spPr>
          <a:xfrm>
            <a:off x="885050" y="6169550"/>
            <a:ext cx="9182700" cy="559500"/>
          </a:xfrm>
          <a:prstGeom prst="rect">
            <a:avLst/>
          </a:prstGeom>
          <a:noFill/>
          <a:ln>
            <a:noFill/>
          </a:ln>
        </p:spPr>
        <p:txBody>
          <a:bodyPr anchorCtr="0" anchor="b" bIns="121900" lIns="121900" spcFirstLastPara="1" rIns="121900" wrap="square" tIns="121900">
            <a:noAutofit/>
          </a:bodyPr>
          <a:lstStyle>
            <a:lvl1pPr lvl="0" rtl="0">
              <a:lnSpc>
                <a:spcPct val="142000"/>
              </a:lnSpc>
              <a:spcBef>
                <a:spcPts val="0"/>
              </a:spcBef>
              <a:spcAft>
                <a:spcPts val="0"/>
              </a:spcAft>
              <a:buNone/>
              <a:defRPr sz="700">
                <a:solidFill>
                  <a:srgbClr val="4D4D4F"/>
                </a:solidFill>
              </a:defRPr>
            </a:lvl1pPr>
            <a:lvl2pPr lvl="1" rtl="0">
              <a:lnSpc>
                <a:spcPct val="142000"/>
              </a:lnSpc>
              <a:spcBef>
                <a:spcPts val="0"/>
              </a:spcBef>
              <a:spcAft>
                <a:spcPts val="0"/>
              </a:spcAft>
              <a:buNone/>
              <a:defRPr sz="700">
                <a:solidFill>
                  <a:srgbClr val="4D4D4F"/>
                </a:solidFill>
              </a:defRPr>
            </a:lvl2pPr>
            <a:lvl3pPr lvl="2" rtl="0">
              <a:lnSpc>
                <a:spcPct val="142000"/>
              </a:lnSpc>
              <a:spcBef>
                <a:spcPts val="0"/>
              </a:spcBef>
              <a:spcAft>
                <a:spcPts val="0"/>
              </a:spcAft>
              <a:buNone/>
              <a:defRPr sz="700">
                <a:solidFill>
                  <a:srgbClr val="4D4D4F"/>
                </a:solidFill>
              </a:defRPr>
            </a:lvl3pPr>
            <a:lvl4pPr lvl="3" rtl="0">
              <a:lnSpc>
                <a:spcPct val="142000"/>
              </a:lnSpc>
              <a:spcBef>
                <a:spcPts val="0"/>
              </a:spcBef>
              <a:spcAft>
                <a:spcPts val="0"/>
              </a:spcAft>
              <a:buNone/>
              <a:defRPr sz="700">
                <a:solidFill>
                  <a:srgbClr val="4D4D4F"/>
                </a:solidFill>
              </a:defRPr>
            </a:lvl4pPr>
            <a:lvl5pPr lvl="4" rtl="0">
              <a:lnSpc>
                <a:spcPct val="142000"/>
              </a:lnSpc>
              <a:spcBef>
                <a:spcPts val="0"/>
              </a:spcBef>
              <a:spcAft>
                <a:spcPts val="0"/>
              </a:spcAft>
              <a:buNone/>
              <a:defRPr sz="700">
                <a:solidFill>
                  <a:srgbClr val="4D4D4F"/>
                </a:solidFill>
              </a:defRPr>
            </a:lvl5pPr>
            <a:lvl6pPr lvl="5" rtl="0">
              <a:lnSpc>
                <a:spcPct val="142000"/>
              </a:lnSpc>
              <a:spcBef>
                <a:spcPts val="0"/>
              </a:spcBef>
              <a:spcAft>
                <a:spcPts val="0"/>
              </a:spcAft>
              <a:buNone/>
              <a:defRPr sz="700">
                <a:solidFill>
                  <a:srgbClr val="4D4D4F"/>
                </a:solidFill>
              </a:defRPr>
            </a:lvl6pPr>
            <a:lvl7pPr lvl="6" rtl="0">
              <a:lnSpc>
                <a:spcPct val="142000"/>
              </a:lnSpc>
              <a:spcBef>
                <a:spcPts val="0"/>
              </a:spcBef>
              <a:spcAft>
                <a:spcPts val="0"/>
              </a:spcAft>
              <a:buNone/>
              <a:defRPr sz="700">
                <a:solidFill>
                  <a:srgbClr val="4D4D4F"/>
                </a:solidFill>
              </a:defRPr>
            </a:lvl7pPr>
            <a:lvl8pPr lvl="7" rtl="0">
              <a:lnSpc>
                <a:spcPct val="142000"/>
              </a:lnSpc>
              <a:spcBef>
                <a:spcPts val="0"/>
              </a:spcBef>
              <a:spcAft>
                <a:spcPts val="0"/>
              </a:spcAft>
              <a:buNone/>
              <a:defRPr sz="700">
                <a:solidFill>
                  <a:srgbClr val="4D4D4F"/>
                </a:solidFill>
              </a:defRPr>
            </a:lvl8pPr>
            <a:lvl9pPr lvl="8" rtl="0">
              <a:lnSpc>
                <a:spcPct val="142000"/>
              </a:lnSpc>
              <a:spcBef>
                <a:spcPts val="0"/>
              </a:spcBef>
              <a:spcAft>
                <a:spcPts val="0"/>
              </a:spcAft>
              <a:buNone/>
              <a:defRPr sz="700">
                <a:solidFill>
                  <a:srgbClr val="4D4D4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theme" Target="../theme/theme2.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6.xml"/><Relationship Id="rId10" Type="http://schemas.openxmlformats.org/officeDocument/2006/relationships/slideLayout" Target="../slideLayouts/slideLayout25.xml"/><Relationship Id="rId13" Type="http://schemas.openxmlformats.org/officeDocument/2006/relationships/slideLayout" Target="../slideLayouts/slideLayout28.xml"/><Relationship Id="rId12" Type="http://schemas.openxmlformats.org/officeDocument/2006/relationships/slideLayout" Target="../slideLayouts/slideLayout27.xml"/><Relationship Id="rId1" Type="http://schemas.openxmlformats.org/officeDocument/2006/relationships/slideLayout" Target="../slideLayouts/slideLayout16.xml"/><Relationship Id="rId2" Type="http://schemas.openxmlformats.org/officeDocument/2006/relationships/slideLayout" Target="../slideLayouts/slideLayout17.xml"/><Relationship Id="rId3" Type="http://schemas.openxmlformats.org/officeDocument/2006/relationships/slideLayout" Target="../slideLayouts/slideLayout18.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5" Type="http://schemas.openxmlformats.org/officeDocument/2006/relationships/theme" Target="../theme/theme1.xml"/><Relationship Id="rId14" Type="http://schemas.openxmlformats.org/officeDocument/2006/relationships/slideLayout" Target="../slideLayouts/slideLayout29.xml"/><Relationship Id="rId5" Type="http://schemas.openxmlformats.org/officeDocument/2006/relationships/slideLayout" Target="../slideLayouts/slideLayout20.xml"/><Relationship Id="rId6" Type="http://schemas.openxmlformats.org/officeDocument/2006/relationships/slideLayout" Target="../slideLayouts/slideLayout21.xml"/><Relationship Id="rId7" Type="http://schemas.openxmlformats.org/officeDocument/2006/relationships/slideLayout" Target="../slideLayouts/slideLayout22.xml"/><Relationship Id="rId8"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42900" y="428518"/>
            <a:ext cx="11506500" cy="5907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accent2"/>
              </a:buClr>
              <a:buSzPts val="3600"/>
              <a:buFont typeface="Century Gothic"/>
              <a:buNone/>
              <a:defRPr b="1" i="0" sz="3600" u="none" cap="none" strike="noStrike">
                <a:solidFill>
                  <a:schemeClr val="accent2"/>
                </a:solidFill>
                <a:latin typeface="Century Gothic"/>
                <a:ea typeface="Century Gothic"/>
                <a:cs typeface="Century Gothic"/>
                <a:sym typeface="Century Gothic"/>
              </a:defRPr>
            </a:lvl1pPr>
            <a:lvl2pPr lvl="1">
              <a:spcBef>
                <a:spcPts val="0"/>
              </a:spcBef>
              <a:spcAft>
                <a:spcPts val="0"/>
              </a:spcAft>
              <a:buSzPts val="1500"/>
              <a:buNone/>
              <a:defRPr sz="1900"/>
            </a:lvl2pPr>
            <a:lvl3pPr lvl="2">
              <a:spcBef>
                <a:spcPts val="0"/>
              </a:spcBef>
              <a:spcAft>
                <a:spcPts val="0"/>
              </a:spcAft>
              <a:buSzPts val="1500"/>
              <a:buNone/>
              <a:defRPr sz="1900"/>
            </a:lvl3pPr>
            <a:lvl4pPr lvl="3">
              <a:spcBef>
                <a:spcPts val="0"/>
              </a:spcBef>
              <a:spcAft>
                <a:spcPts val="0"/>
              </a:spcAft>
              <a:buSzPts val="1500"/>
              <a:buNone/>
              <a:defRPr sz="1900"/>
            </a:lvl4pPr>
            <a:lvl5pPr lvl="4">
              <a:spcBef>
                <a:spcPts val="0"/>
              </a:spcBef>
              <a:spcAft>
                <a:spcPts val="0"/>
              </a:spcAft>
              <a:buSzPts val="1500"/>
              <a:buNone/>
              <a:defRPr sz="1900"/>
            </a:lvl5pPr>
            <a:lvl6pPr lvl="5">
              <a:spcBef>
                <a:spcPts val="0"/>
              </a:spcBef>
              <a:spcAft>
                <a:spcPts val="0"/>
              </a:spcAft>
              <a:buSzPts val="1500"/>
              <a:buNone/>
              <a:defRPr sz="1900"/>
            </a:lvl6pPr>
            <a:lvl7pPr lvl="6">
              <a:spcBef>
                <a:spcPts val="0"/>
              </a:spcBef>
              <a:spcAft>
                <a:spcPts val="0"/>
              </a:spcAft>
              <a:buSzPts val="1500"/>
              <a:buNone/>
              <a:defRPr sz="1900"/>
            </a:lvl7pPr>
            <a:lvl8pPr lvl="7">
              <a:spcBef>
                <a:spcPts val="0"/>
              </a:spcBef>
              <a:spcAft>
                <a:spcPts val="0"/>
              </a:spcAft>
              <a:buSzPts val="1500"/>
              <a:buNone/>
              <a:defRPr sz="1900"/>
            </a:lvl8pPr>
            <a:lvl9pPr lvl="8">
              <a:spcBef>
                <a:spcPts val="0"/>
              </a:spcBef>
              <a:spcAft>
                <a:spcPts val="0"/>
              </a:spcAft>
              <a:buSzPts val="1500"/>
              <a:buNone/>
              <a:defRPr sz="1900"/>
            </a:lvl9pPr>
          </a:lstStyle>
          <a:p/>
        </p:txBody>
      </p:sp>
      <p:sp>
        <p:nvSpPr>
          <p:cNvPr id="11" name="Google Shape;11;p1"/>
          <p:cNvSpPr/>
          <p:nvPr/>
        </p:nvSpPr>
        <p:spPr>
          <a:xfrm>
            <a:off x="0" y="0"/>
            <a:ext cx="12192000" cy="45600"/>
          </a:xfrm>
          <a:prstGeom prst="rect">
            <a:avLst/>
          </a:prstGeom>
          <a:gradFill>
            <a:gsLst>
              <a:gs pos="0">
                <a:schemeClr val="accent1"/>
              </a:gs>
              <a:gs pos="91000">
                <a:schemeClr val="accent2"/>
              </a:gs>
              <a:gs pos="100000">
                <a:schemeClr val="accent2"/>
              </a:gs>
            </a:gsLst>
            <a:lin ang="2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entury Gothic"/>
              <a:ea typeface="Century Gothic"/>
              <a:cs typeface="Century Gothic"/>
              <a:sym typeface="Century Gothic"/>
            </a:endParaRPr>
          </a:p>
        </p:txBody>
      </p:sp>
      <p:sp>
        <p:nvSpPr>
          <p:cNvPr id="12" name="Google Shape;12;p1"/>
          <p:cNvSpPr txBox="1"/>
          <p:nvPr/>
        </p:nvSpPr>
        <p:spPr>
          <a:xfrm>
            <a:off x="796636" y="6356350"/>
            <a:ext cx="4114800" cy="3651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US" sz="900" u="none" cap="none" strike="noStrike">
                <a:solidFill>
                  <a:srgbClr val="8EA8AF"/>
                </a:solidFill>
                <a:latin typeface="Century Gothic"/>
                <a:ea typeface="Century Gothic"/>
                <a:cs typeface="Century Gothic"/>
                <a:sym typeface="Century Gothic"/>
              </a:rPr>
              <a:t>© 20</a:t>
            </a:r>
            <a:r>
              <a:rPr lang="en-US" sz="900">
                <a:solidFill>
                  <a:srgbClr val="8EA8AF"/>
                </a:solidFill>
                <a:latin typeface="Century Gothic"/>
                <a:ea typeface="Century Gothic"/>
                <a:cs typeface="Century Gothic"/>
                <a:sym typeface="Century Gothic"/>
              </a:rPr>
              <a:t>20</a:t>
            </a:r>
            <a:r>
              <a:rPr b="0" i="0" lang="en-US" sz="900" u="none" cap="none" strike="noStrike">
                <a:solidFill>
                  <a:srgbClr val="8EA8AF"/>
                </a:solidFill>
                <a:latin typeface="Century Gothic"/>
                <a:ea typeface="Century Gothic"/>
                <a:cs typeface="Century Gothic"/>
                <a:sym typeface="Century Gothic"/>
              </a:rPr>
              <a:t> Cloud Native Computing Foundation</a:t>
            </a:r>
            <a:endParaRPr sz="1500"/>
          </a:p>
        </p:txBody>
      </p:sp>
      <p:sp>
        <p:nvSpPr>
          <p:cNvPr id="13" name="Google Shape;13;p1"/>
          <p:cNvSpPr txBox="1"/>
          <p:nvPr/>
        </p:nvSpPr>
        <p:spPr>
          <a:xfrm>
            <a:off x="342900" y="6356350"/>
            <a:ext cx="369900" cy="36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fld id="{00000000-1234-1234-1234-123412341234}" type="slidenum">
              <a:rPr b="0" i="0" lang="en-US" sz="1100" u="none" cap="none" strike="noStrike">
                <a:solidFill>
                  <a:srgbClr val="8EA8AF"/>
                </a:solidFill>
                <a:latin typeface="Century Gothic"/>
                <a:ea typeface="Century Gothic"/>
                <a:cs typeface="Century Gothic"/>
                <a:sym typeface="Century Gothic"/>
              </a:rPr>
              <a:t>‹#›</a:t>
            </a:fld>
            <a:endParaRPr b="0" i="0" sz="1100" u="none" cap="none" strike="noStrike">
              <a:solidFill>
                <a:srgbClr val="8EA8AF"/>
              </a:solidFill>
              <a:latin typeface="Century Gothic"/>
              <a:ea typeface="Century Gothic"/>
              <a:cs typeface="Century Gothic"/>
              <a:sym typeface="Century Gothic"/>
            </a:endParaRPr>
          </a:p>
        </p:txBody>
      </p:sp>
      <p:pic>
        <p:nvPicPr>
          <p:cNvPr id="14" name="Google Shape;14;p1"/>
          <p:cNvPicPr preferRelativeResize="0"/>
          <p:nvPr/>
        </p:nvPicPr>
        <p:blipFill rotWithShape="1">
          <a:blip r:embed="rId1">
            <a:alphaModFix/>
          </a:blip>
          <a:srcRect b="0" l="0" r="0" t="0"/>
          <a:stretch/>
        </p:blipFill>
        <p:spPr>
          <a:xfrm>
            <a:off x="11613744" y="6415468"/>
            <a:ext cx="246893" cy="246893"/>
          </a:xfrm>
          <a:prstGeom prst="rect">
            <a:avLst/>
          </a:prstGeom>
          <a:noFill/>
          <a:ln>
            <a:noFill/>
          </a:ln>
        </p:spPr>
      </p:pic>
      <p:cxnSp>
        <p:nvCxnSpPr>
          <p:cNvPr id="15" name="Google Shape;15;p1"/>
          <p:cNvCxnSpPr/>
          <p:nvPr/>
        </p:nvCxnSpPr>
        <p:spPr>
          <a:xfrm>
            <a:off x="754762" y="6449615"/>
            <a:ext cx="0" cy="178500"/>
          </a:xfrm>
          <a:prstGeom prst="straightConnector1">
            <a:avLst/>
          </a:prstGeom>
          <a:noFill/>
          <a:ln cap="flat" cmpd="sng" w="12700">
            <a:solidFill>
              <a:srgbClr val="8EA8AF"/>
            </a:solidFill>
            <a:prstDash val="solid"/>
            <a:miter lim="800000"/>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16">
          <p15:clr>
            <a:srgbClr val="F26B43"/>
          </p15:clr>
        </p15:guide>
        <p15:guide id="2" pos="7464">
          <p15:clr>
            <a:srgbClr val="F26B43"/>
          </p15:clr>
        </p15:guide>
        <p15:guide id="3" pos="3840">
          <p15:clr>
            <a:srgbClr val="FDE53C"/>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
        <p:nvSpPr>
          <p:cNvPr id="84" name="Google Shape;84;p1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85" name="Google Shape;85;p17"/>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6" name="Google Shape;86;p1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7" name="Google Shape;87;p1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8" name="Google Shape;88;p1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 Id="rId3"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1" Type="http://schemas.openxmlformats.org/officeDocument/2006/relationships/image" Target="../media/image14.png"/><Relationship Id="rId10"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github.com/layer5io/learn-layer5" TargetMode="External"/><Relationship Id="rId4" Type="http://schemas.openxmlformats.org/officeDocument/2006/relationships/image" Target="../media/image16.png"/><Relationship Id="rId9" Type="http://schemas.openxmlformats.org/officeDocument/2006/relationships/image" Target="../media/image13.png"/><Relationship Id="rId5" Type="http://schemas.openxmlformats.org/officeDocument/2006/relationships/hyperlink" Target="https://github.com/servicemeshinterface/smi-spec/issues/70" TargetMode="External"/><Relationship Id="rId6" Type="http://schemas.openxmlformats.org/officeDocument/2006/relationships/hyperlink" Target="https://docs.google.com/document/d/1HL8Sk7NSLLj-9PRqoHYVIGyU6fZxUQFotrxbmfFtjwc/edit?usp=sharing" TargetMode="External"/><Relationship Id="rId7" Type="http://schemas.openxmlformats.org/officeDocument/2006/relationships/hyperlink" Target="http://layer5.io/smi" TargetMode="External"/><Relationship Id="rId8" Type="http://schemas.openxmlformats.org/officeDocument/2006/relationships/hyperlink" Target="https://people.communitybridge.org/project/359dda52-7fb7-4fa8-82cd-a27216757a57"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hyperlink" Target="https://smp-spec.io" TargetMode="Externa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hyperlink" Target="https://en.wikipedia.org/wiki/Open_standard" TargetMode="External"/><Relationship Id="rId4" Type="http://schemas.openxmlformats.org/officeDocument/2006/relationships/hyperlink" Target="https://en.wikipedia.org/wiki/Software_applications" TargetMode="External"/><Relationship Id="rId5"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hyperlink" Target="http://layer5.io/projects/distributed-performance-testing" TargetMode="External"/><Relationship Id="rId4" Type="http://schemas.openxmlformats.org/officeDocument/2006/relationships/image" Target="../media/image18.png"/><Relationship Id="rId5"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zoom.us/my/cncfsignetwork" TargetMode="External"/><Relationship Id="rId4" Type="http://schemas.openxmlformats.org/officeDocument/2006/relationships/hyperlink" Target="https://docs.google.com/document/d/18hYemFKK_PC_KbT_TDBUgb0rknOuIhikkRxer4_bv4Q/edit#" TargetMode="External"/><Relationship Id="rId5" Type="http://schemas.openxmlformats.org/officeDocument/2006/relationships/hyperlink" Target="https://app.slack.com/client/T08PSQ7BQ/CMG237Z5Z" TargetMode="External"/><Relationship Id="rId6" Type="http://schemas.openxmlformats.org/officeDocument/2006/relationships/hyperlink" Target="mailto:sig-network@lists.cncf.io" TargetMode="External"/><Relationship Id="rId7" Type="http://schemas.openxmlformats.org/officeDocument/2006/relationships/hyperlink" Target="https://lists.cncf.io"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hyperlink" Target="https://github.com/cncf/toc/pull/451"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github.com/cncf/udpa" TargetMode="External"/><Relationship Id="rId4" Type="http://schemas.openxmlformats.org/officeDocument/2006/relationships/hyperlink" Target="https://docs.google.com/presentation/d/1mDE9K8OJ3lyl4GN98Ja3c9ATGWS4rByRtCPIKcoc7LY/edit#slide=id.g77e93b29e5_1_0" TargetMode="External"/><Relationship Id="rId5" Type="http://schemas.openxmlformats.org/officeDocument/2006/relationships/hyperlink" Target="https://github.com/cncf/sig-network/blob/master/presentations/2020_05_07_moving_beyond_http.pdf" TargetMode="External"/><Relationship Id="rId6" Type="http://schemas.openxmlformats.org/officeDocument/2006/relationships/hyperlink" Target="http://cloud-native-principles.or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hyperlink" Target="https://zoom.us/my/cncfsignetwork" TargetMode="External"/><Relationship Id="rId4" Type="http://schemas.openxmlformats.org/officeDocument/2006/relationships/hyperlink" Target="https://docs.google.com/document/d/18hYemFKK_PC_KbT_TDBUgb0rknOuIhikkRxer4_bv4Q/edit#" TargetMode="External"/><Relationship Id="rId5" Type="http://schemas.openxmlformats.org/officeDocument/2006/relationships/hyperlink" Target="https://app.slack.com/client/T08PSQ7BQ/CMG237Z5Z" TargetMode="External"/><Relationship Id="rId6" Type="http://schemas.openxmlformats.org/officeDocument/2006/relationships/hyperlink" Target="mailto:sig-network@lists.cncf.io" TargetMode="External"/><Relationship Id="rId7" Type="http://schemas.openxmlformats.org/officeDocument/2006/relationships/hyperlink" Target="https://lists.cncf.io"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2"/>
          <p:cNvSpPr txBox="1"/>
          <p:nvPr/>
        </p:nvSpPr>
        <p:spPr>
          <a:xfrm>
            <a:off x="560025" y="1703625"/>
            <a:ext cx="8630100" cy="24846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1100"/>
              <a:buFont typeface="Arial"/>
              <a:buNone/>
            </a:pPr>
            <a:r>
              <a:rPr b="1" lang="en-US" sz="7000">
                <a:solidFill>
                  <a:schemeClr val="lt1"/>
                </a:solidFill>
              </a:rPr>
              <a:t>CNCF SIG Network Intro &amp; Deep-Dive</a:t>
            </a:r>
            <a:endParaRPr b="1" sz="7000">
              <a:solidFill>
                <a:schemeClr val="lt1"/>
              </a:solidFill>
            </a:endParaRPr>
          </a:p>
        </p:txBody>
      </p:sp>
      <p:sp>
        <p:nvSpPr>
          <p:cNvPr id="169" name="Google Shape;169;p32"/>
          <p:cNvSpPr txBox="1"/>
          <p:nvPr/>
        </p:nvSpPr>
        <p:spPr>
          <a:xfrm>
            <a:off x="3039525" y="4774000"/>
            <a:ext cx="81885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lt1"/>
              </a:buClr>
              <a:buSzPts val="3600"/>
              <a:buFont typeface="Arial"/>
              <a:buNone/>
            </a:pPr>
            <a:r>
              <a:rPr b="1" lang="en-US" sz="3600">
                <a:solidFill>
                  <a:schemeClr val="lt1"/>
                </a:solidFill>
              </a:rPr>
              <a:t>Lee Calcote, Layer5</a:t>
            </a:r>
            <a:br>
              <a:rPr i="1" lang="en-US" sz="3600">
                <a:solidFill>
                  <a:schemeClr val="lt1"/>
                </a:solidFill>
              </a:rPr>
            </a:br>
            <a:r>
              <a:rPr i="1" lang="en-US" sz="2700">
                <a:solidFill>
                  <a:schemeClr val="lt1"/>
                </a:solidFill>
              </a:rPr>
              <a:t>CNCF SIG Network Chair</a:t>
            </a:r>
            <a:endParaRPr sz="500"/>
          </a:p>
        </p:txBody>
      </p:sp>
      <p:pic>
        <p:nvPicPr>
          <p:cNvPr id="170" name="Google Shape;170;p32"/>
          <p:cNvPicPr preferRelativeResize="0"/>
          <p:nvPr/>
        </p:nvPicPr>
        <p:blipFill>
          <a:blip r:embed="rId3">
            <a:alphaModFix/>
          </a:blip>
          <a:stretch>
            <a:fillRect/>
          </a:stretch>
        </p:blipFill>
        <p:spPr>
          <a:xfrm>
            <a:off x="626850" y="4329525"/>
            <a:ext cx="2214649" cy="22146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41"/>
          <p:cNvSpPr txBox="1"/>
          <p:nvPr>
            <p:ph type="title"/>
          </p:nvPr>
        </p:nvSpPr>
        <p:spPr>
          <a:xfrm>
            <a:off x="415600" y="351523"/>
            <a:ext cx="11360700" cy="76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chemeClr val="accent2"/>
                </a:solidFill>
              </a:rPr>
              <a:t>Service mesh abstractions</a:t>
            </a:r>
            <a:br>
              <a:rPr lang="en-US">
                <a:solidFill>
                  <a:schemeClr val="accent2"/>
                </a:solidFill>
              </a:rPr>
            </a:br>
            <a:r>
              <a:rPr i="1" lang="en-US" sz="2000">
                <a:solidFill>
                  <a:schemeClr val="accent4"/>
                </a:solidFill>
              </a:rPr>
              <a:t>It’s a multi-mesh world</a:t>
            </a:r>
            <a:endParaRPr i="1" sz="2000">
              <a:solidFill>
                <a:schemeClr val="accent4"/>
              </a:solidFill>
            </a:endParaRPr>
          </a:p>
        </p:txBody>
      </p:sp>
      <p:sp>
        <p:nvSpPr>
          <p:cNvPr id="238" name="Google Shape;238;p41"/>
          <p:cNvSpPr txBox="1"/>
          <p:nvPr>
            <p:ph idx="4" type="body"/>
          </p:nvPr>
        </p:nvSpPr>
        <p:spPr>
          <a:xfrm>
            <a:off x="367329" y="3272529"/>
            <a:ext cx="3507300" cy="17013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US">
                <a:solidFill>
                  <a:schemeClr val="dk1"/>
                </a:solidFill>
              </a:rPr>
              <a:t>A standard </a:t>
            </a:r>
            <a:r>
              <a:rPr b="1" lang="en-US">
                <a:solidFill>
                  <a:schemeClr val="accent3"/>
                </a:solidFill>
              </a:rPr>
              <a:t>interface</a:t>
            </a:r>
            <a:r>
              <a:rPr lang="en-US">
                <a:solidFill>
                  <a:schemeClr val="dk1"/>
                </a:solidFill>
              </a:rPr>
              <a:t> </a:t>
            </a:r>
            <a:r>
              <a:rPr lang="en-US">
                <a:solidFill>
                  <a:schemeClr val="dk1"/>
                </a:solidFill>
              </a:rPr>
              <a:t>for service meshes on Kubernetes.</a:t>
            </a:r>
            <a:endParaRPr>
              <a:solidFill>
                <a:schemeClr val="dk1"/>
              </a:solidFill>
            </a:endParaRPr>
          </a:p>
        </p:txBody>
      </p:sp>
      <p:sp>
        <p:nvSpPr>
          <p:cNvPr id="239" name="Google Shape;239;p41"/>
          <p:cNvSpPr txBox="1"/>
          <p:nvPr>
            <p:ph idx="5" type="body"/>
          </p:nvPr>
        </p:nvSpPr>
        <p:spPr>
          <a:xfrm>
            <a:off x="8228633" y="3272529"/>
            <a:ext cx="3507300" cy="17013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Clr>
                <a:schemeClr val="dk1"/>
              </a:buClr>
              <a:buSzPts val="1500"/>
              <a:buFont typeface="Arial"/>
              <a:buNone/>
            </a:pPr>
            <a:r>
              <a:rPr lang="en-US">
                <a:solidFill>
                  <a:schemeClr val="dk1"/>
                </a:solidFill>
              </a:rPr>
              <a:t>A set of API standards for enabling service mesh </a:t>
            </a:r>
            <a:r>
              <a:rPr b="1" lang="en-US">
                <a:solidFill>
                  <a:schemeClr val="accent3"/>
                </a:solidFill>
              </a:rPr>
              <a:t>federation</a:t>
            </a:r>
            <a:r>
              <a:rPr lang="en-US">
                <a:solidFill>
                  <a:schemeClr val="dk1"/>
                </a:solidFill>
              </a:rPr>
              <a:t>. </a:t>
            </a:r>
            <a:endParaRPr>
              <a:solidFill>
                <a:schemeClr val="dk1"/>
              </a:solidFill>
            </a:endParaRPr>
          </a:p>
        </p:txBody>
      </p:sp>
      <p:sp>
        <p:nvSpPr>
          <p:cNvPr id="240" name="Google Shape;240;p41"/>
          <p:cNvSpPr txBox="1"/>
          <p:nvPr>
            <p:ph idx="1" type="body"/>
          </p:nvPr>
        </p:nvSpPr>
        <p:spPr>
          <a:xfrm>
            <a:off x="4309097" y="3282425"/>
            <a:ext cx="3507300" cy="1681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Clr>
                <a:schemeClr val="dk1"/>
              </a:buClr>
              <a:buSzPts val="1500"/>
              <a:buFont typeface="Arial"/>
              <a:buNone/>
            </a:pPr>
            <a:r>
              <a:rPr lang="en-US">
                <a:solidFill>
                  <a:schemeClr val="dk1"/>
                </a:solidFill>
              </a:rPr>
              <a:t>A standard for describing and capturing service mesh </a:t>
            </a:r>
            <a:r>
              <a:rPr b="1" lang="en-US">
                <a:solidFill>
                  <a:schemeClr val="accent3"/>
                </a:solidFill>
              </a:rPr>
              <a:t>performance</a:t>
            </a:r>
            <a:r>
              <a:rPr lang="en-US">
                <a:solidFill>
                  <a:schemeClr val="dk1"/>
                </a:solidFill>
              </a:rPr>
              <a:t>.</a:t>
            </a:r>
            <a:endParaRPr>
              <a:solidFill>
                <a:schemeClr val="dk1"/>
              </a:solidFill>
            </a:endParaRPr>
          </a:p>
        </p:txBody>
      </p:sp>
      <p:sp>
        <p:nvSpPr>
          <p:cNvPr id="241" name="Google Shape;241;p41"/>
          <p:cNvSpPr txBox="1"/>
          <p:nvPr>
            <p:ph idx="6" type="body"/>
          </p:nvPr>
        </p:nvSpPr>
        <p:spPr>
          <a:xfrm>
            <a:off x="367329" y="2389271"/>
            <a:ext cx="3507300" cy="573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US">
                <a:solidFill>
                  <a:schemeClr val="accent1"/>
                </a:solidFill>
              </a:rPr>
              <a:t>Service Mesh Interface (SMI)</a:t>
            </a:r>
            <a:endParaRPr>
              <a:solidFill>
                <a:schemeClr val="accent1"/>
              </a:solidFill>
            </a:endParaRPr>
          </a:p>
        </p:txBody>
      </p:sp>
      <p:sp>
        <p:nvSpPr>
          <p:cNvPr id="242" name="Google Shape;242;p41"/>
          <p:cNvSpPr txBox="1"/>
          <p:nvPr>
            <p:ph idx="2" type="body"/>
          </p:nvPr>
        </p:nvSpPr>
        <p:spPr>
          <a:xfrm>
            <a:off x="4309097" y="2389267"/>
            <a:ext cx="3507300" cy="573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US">
                <a:solidFill>
                  <a:schemeClr val="accent1"/>
                </a:solidFill>
              </a:rPr>
              <a:t>Service Mesh Performance (SMP)</a:t>
            </a:r>
            <a:endParaRPr>
              <a:solidFill>
                <a:schemeClr val="accent1"/>
              </a:solidFill>
            </a:endParaRPr>
          </a:p>
        </p:txBody>
      </p:sp>
      <p:sp>
        <p:nvSpPr>
          <p:cNvPr id="243" name="Google Shape;243;p41"/>
          <p:cNvSpPr txBox="1"/>
          <p:nvPr>
            <p:ph idx="3" type="body"/>
          </p:nvPr>
        </p:nvSpPr>
        <p:spPr>
          <a:xfrm>
            <a:off x="8228583" y="2389271"/>
            <a:ext cx="3507300" cy="573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US">
                <a:solidFill>
                  <a:schemeClr val="accent1"/>
                </a:solidFill>
              </a:rPr>
              <a:t>Multi-Vendor Service Mesh Interoperation (Hamlet)</a:t>
            </a:r>
            <a:endParaRPr>
              <a:solidFill>
                <a:schemeClr val="accent1"/>
              </a:solidFill>
            </a:endParaRPr>
          </a:p>
        </p:txBody>
      </p:sp>
      <p:cxnSp>
        <p:nvCxnSpPr>
          <p:cNvPr id="244" name="Google Shape;244;p41"/>
          <p:cNvCxnSpPr/>
          <p:nvPr/>
        </p:nvCxnSpPr>
        <p:spPr>
          <a:xfrm>
            <a:off x="4097817" y="1777700"/>
            <a:ext cx="0" cy="3961200"/>
          </a:xfrm>
          <a:prstGeom prst="straightConnector1">
            <a:avLst/>
          </a:prstGeom>
          <a:noFill/>
          <a:ln cap="flat" cmpd="sng" w="9525">
            <a:solidFill>
              <a:srgbClr val="647881"/>
            </a:solidFill>
            <a:prstDash val="solid"/>
            <a:round/>
            <a:headEnd len="med" w="med" type="none"/>
            <a:tailEnd len="med" w="med" type="none"/>
          </a:ln>
        </p:spPr>
      </p:cxnSp>
      <p:cxnSp>
        <p:nvCxnSpPr>
          <p:cNvPr id="245" name="Google Shape;245;p41"/>
          <p:cNvCxnSpPr/>
          <p:nvPr/>
        </p:nvCxnSpPr>
        <p:spPr>
          <a:xfrm>
            <a:off x="8032617" y="1718967"/>
            <a:ext cx="0" cy="3961200"/>
          </a:xfrm>
          <a:prstGeom prst="straightConnector1">
            <a:avLst/>
          </a:prstGeom>
          <a:noFill/>
          <a:ln cap="flat" cmpd="sng" w="9525">
            <a:solidFill>
              <a:srgbClr val="647881"/>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par>
                                <p:cTn fill="hold" nodeType="with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par>
                                <p:cTn fill="hold" nodeType="with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par>
                                <p:cTn fill="hold" nodeType="with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2"/>
          <p:cNvSpPr txBox="1"/>
          <p:nvPr>
            <p:ph idx="1" type="body"/>
          </p:nvPr>
        </p:nvSpPr>
        <p:spPr>
          <a:xfrm>
            <a:off x="3554250" y="1396800"/>
            <a:ext cx="8295300" cy="5002800"/>
          </a:xfrm>
          <a:prstGeom prst="rect">
            <a:avLst/>
          </a:prstGeom>
        </p:spPr>
        <p:txBody>
          <a:bodyPr anchorCtr="0" anchor="t" bIns="91425" lIns="91425" spcFirstLastPara="1" rIns="91425" wrap="square" tIns="91425">
            <a:noAutofit/>
          </a:bodyPr>
          <a:lstStyle/>
          <a:p>
            <a:pPr indent="0" lvl="0" marL="0" rtl="0" algn="l">
              <a:spcBef>
                <a:spcPts val="1100"/>
              </a:spcBef>
              <a:spcAft>
                <a:spcPts val="0"/>
              </a:spcAft>
              <a:buClr>
                <a:schemeClr val="dk1"/>
              </a:buClr>
              <a:buSzPts val="1100"/>
              <a:buFont typeface="Arial"/>
              <a:buNone/>
            </a:pPr>
            <a:r>
              <a:rPr b="1" lang="en-US" sz="1500"/>
              <a:t>Purpose and Scope</a:t>
            </a:r>
            <a:endParaRPr b="1" sz="1500"/>
          </a:p>
          <a:p>
            <a:pPr indent="-323850" lvl="0" marL="457200" rtl="0" algn="l">
              <a:spcBef>
                <a:spcPts val="1100"/>
              </a:spcBef>
              <a:spcAft>
                <a:spcPts val="0"/>
              </a:spcAft>
              <a:buSzPts val="1500"/>
              <a:buChar char="•"/>
            </a:pPr>
            <a:r>
              <a:rPr lang="en-US" sz="1500"/>
              <a:t>Provide an easy-to-use, service mesh and SMI-specific tool to give service mesh projects and users a suite of repeatable conformance tests.</a:t>
            </a:r>
            <a:endParaRPr sz="1500"/>
          </a:p>
          <a:p>
            <a:pPr indent="-323850" lvl="0" marL="457200" rtl="0" algn="l">
              <a:spcBef>
                <a:spcPts val="0"/>
              </a:spcBef>
              <a:spcAft>
                <a:spcPts val="0"/>
              </a:spcAft>
              <a:buSzPts val="1500"/>
              <a:buChar char="•"/>
            </a:pPr>
            <a:r>
              <a:rPr lang="en-US" sz="1500"/>
              <a:t>All service mesh projects participating in the Service Mesh Interface specification. </a:t>
            </a:r>
            <a:endParaRPr sz="1500"/>
          </a:p>
          <a:p>
            <a:pPr indent="0" lvl="0" marL="0" rtl="0" algn="l">
              <a:spcBef>
                <a:spcPts val="1100"/>
              </a:spcBef>
              <a:spcAft>
                <a:spcPts val="0"/>
              </a:spcAft>
              <a:buNone/>
            </a:pPr>
            <a:r>
              <a:rPr b="1" lang="en-US" sz="1500"/>
              <a:t>Project Goals</a:t>
            </a:r>
            <a:endParaRPr b="1" sz="1500"/>
          </a:p>
          <a:p>
            <a:pPr indent="-323850" lvl="0" marL="457200" rtl="0" algn="l">
              <a:spcBef>
                <a:spcPts val="1100"/>
              </a:spcBef>
              <a:spcAft>
                <a:spcPts val="0"/>
              </a:spcAft>
              <a:buSzPts val="1500"/>
              <a:buChar char="•"/>
            </a:pPr>
            <a:r>
              <a:rPr lang="en-US" sz="1500"/>
              <a:t>Provide users with a compatibility matrix identifying the SMI features that are supported per service mesh.</a:t>
            </a:r>
            <a:endParaRPr sz="1500"/>
          </a:p>
          <a:p>
            <a:pPr indent="0" lvl="0" marL="0" rtl="0" algn="l">
              <a:spcBef>
                <a:spcPts val="1100"/>
              </a:spcBef>
              <a:spcAft>
                <a:spcPts val="0"/>
              </a:spcAft>
              <a:buNone/>
            </a:pPr>
            <a:r>
              <a:rPr b="1" lang="en-US" sz="1500"/>
              <a:t>Project Objectives</a:t>
            </a:r>
            <a:endParaRPr b="1" sz="1500"/>
          </a:p>
          <a:p>
            <a:pPr indent="-323850" lvl="0" marL="457200" rtl="0" algn="l">
              <a:spcBef>
                <a:spcPts val="1100"/>
              </a:spcBef>
              <a:spcAft>
                <a:spcPts val="0"/>
              </a:spcAft>
              <a:buSzPts val="1500"/>
              <a:buChar char="•"/>
            </a:pPr>
            <a:r>
              <a:rPr lang="en-US" sz="1500"/>
              <a:t>Define a set of conformance tests and what behavior is expected of a conforming service mesh implementation.</a:t>
            </a:r>
            <a:endParaRPr sz="1500"/>
          </a:p>
          <a:p>
            <a:pPr indent="-323850" lvl="0" marL="457200" rtl="0" algn="l">
              <a:spcBef>
                <a:spcPts val="0"/>
              </a:spcBef>
              <a:spcAft>
                <a:spcPts val="0"/>
              </a:spcAft>
              <a:buSzPts val="1500"/>
              <a:buChar char="•"/>
            </a:pPr>
            <a:r>
              <a:rPr lang="en-US" sz="1500"/>
              <a:t>Built into each participating service mesh project’s release tooling.</a:t>
            </a:r>
            <a:endParaRPr sz="1500"/>
          </a:p>
          <a:p>
            <a:pPr indent="0" lvl="0" marL="0" rtl="0" algn="l">
              <a:spcBef>
                <a:spcPts val="1100"/>
              </a:spcBef>
              <a:spcAft>
                <a:spcPts val="0"/>
              </a:spcAft>
              <a:buNone/>
            </a:pPr>
            <a:r>
              <a:rPr b="1" lang="en-US" sz="1500"/>
              <a:t>Validating Conformance</a:t>
            </a:r>
            <a:endParaRPr b="1" sz="1500"/>
          </a:p>
          <a:p>
            <a:pPr indent="-323850" lvl="0" marL="457200" rtl="0" algn="l">
              <a:spcBef>
                <a:spcPts val="1100"/>
              </a:spcBef>
              <a:spcAft>
                <a:spcPts val="0"/>
              </a:spcAft>
              <a:buSzPts val="1500"/>
              <a:buChar char="•"/>
            </a:pPr>
            <a:r>
              <a:rPr lang="en-US" sz="1500"/>
              <a:t>Conformance to SMI specifications will be done through use of a service mesh’s workload. </a:t>
            </a:r>
            <a:endParaRPr sz="1500"/>
          </a:p>
          <a:p>
            <a:pPr indent="-323850" lvl="0" marL="457200" rtl="0" algn="l">
              <a:spcBef>
                <a:spcPts val="0"/>
              </a:spcBef>
              <a:spcAft>
                <a:spcPts val="0"/>
              </a:spcAft>
              <a:buSzPts val="1500"/>
              <a:buChar char="•"/>
            </a:pPr>
            <a:r>
              <a:rPr lang="en-US" sz="1500"/>
              <a:t>A sample application is used as the workload to test: </a:t>
            </a:r>
            <a:r>
              <a:rPr lang="en-US" sz="1500" u="sng">
                <a:solidFill>
                  <a:schemeClr val="hlink"/>
                </a:solidFill>
                <a:hlinkClick r:id="rId3"/>
              </a:rPr>
              <a:t>Learn Layer5</a:t>
            </a:r>
            <a:r>
              <a:rPr lang="en-US" sz="1500"/>
              <a:t> </a:t>
            </a:r>
            <a:endParaRPr sz="1500"/>
          </a:p>
        </p:txBody>
      </p:sp>
      <p:sp>
        <p:nvSpPr>
          <p:cNvPr id="252" name="Google Shape;252;p42"/>
          <p:cNvSpPr txBox="1"/>
          <p:nvPr>
            <p:ph type="title"/>
          </p:nvPr>
        </p:nvSpPr>
        <p:spPr>
          <a:xfrm>
            <a:off x="342900" y="428518"/>
            <a:ext cx="11506500" cy="59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chemeClr val="accent2"/>
                </a:solidFill>
              </a:rPr>
              <a:t>Service Mesh Interface Conformance</a:t>
            </a:r>
            <a:br>
              <a:rPr lang="en-US">
                <a:solidFill>
                  <a:schemeClr val="accent2"/>
                </a:solidFill>
              </a:rPr>
            </a:br>
            <a:r>
              <a:rPr i="1" lang="en-US" sz="2000">
                <a:solidFill>
                  <a:schemeClr val="accent4"/>
                </a:solidFill>
              </a:rPr>
              <a:t>Validating compliance</a:t>
            </a:r>
            <a:endParaRPr/>
          </a:p>
        </p:txBody>
      </p:sp>
      <p:pic>
        <p:nvPicPr>
          <p:cNvPr id="253" name="Google Shape;253;p42"/>
          <p:cNvPicPr preferRelativeResize="0"/>
          <p:nvPr/>
        </p:nvPicPr>
        <p:blipFill>
          <a:blip r:embed="rId4">
            <a:alphaModFix/>
          </a:blip>
          <a:stretch>
            <a:fillRect/>
          </a:stretch>
        </p:blipFill>
        <p:spPr>
          <a:xfrm>
            <a:off x="1102296" y="1672900"/>
            <a:ext cx="1465949" cy="1465975"/>
          </a:xfrm>
          <a:prstGeom prst="rect">
            <a:avLst/>
          </a:prstGeom>
          <a:noFill/>
          <a:ln>
            <a:noFill/>
          </a:ln>
        </p:spPr>
      </p:pic>
      <p:sp>
        <p:nvSpPr>
          <p:cNvPr id="254" name="Google Shape;254;p42"/>
          <p:cNvSpPr txBox="1"/>
          <p:nvPr/>
        </p:nvSpPr>
        <p:spPr>
          <a:xfrm>
            <a:off x="757750" y="4946350"/>
            <a:ext cx="2210400" cy="9846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u="sng">
                <a:solidFill>
                  <a:srgbClr val="DF156C"/>
                </a:solidFill>
                <a:latin typeface="Century Gothic"/>
                <a:ea typeface="Century Gothic"/>
                <a:cs typeface="Century Gothic"/>
                <a:sym typeface="Century Gothic"/>
                <a:hlinkClick r:id="rId5"/>
              </a:rPr>
              <a:t>Issue #70</a:t>
            </a:r>
            <a:endParaRPr b="1" u="sng">
              <a:solidFill>
                <a:srgbClr val="DF156C"/>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rPr b="1" lang="en-US" u="sng">
                <a:solidFill>
                  <a:srgbClr val="DF156C"/>
                </a:solidFill>
                <a:latin typeface="Century Gothic"/>
                <a:ea typeface="Century Gothic"/>
                <a:cs typeface="Century Gothic"/>
                <a:sym typeface="Century Gothic"/>
                <a:hlinkClick r:id="rId6"/>
              </a:rPr>
              <a:t>Design spec</a:t>
            </a:r>
            <a:endParaRPr b="1" u="sng">
              <a:solidFill>
                <a:srgbClr val="DF156C"/>
              </a:solidFill>
              <a:latin typeface="Century Gothic"/>
              <a:ea typeface="Century Gothic"/>
              <a:cs typeface="Century Gothic"/>
              <a:sym typeface="Century Gothic"/>
            </a:endParaRPr>
          </a:p>
          <a:p>
            <a:pPr indent="0" lvl="0" marL="0" rtl="0" algn="l">
              <a:lnSpc>
                <a:spcPct val="115000"/>
              </a:lnSpc>
              <a:spcBef>
                <a:spcPts val="0"/>
              </a:spcBef>
              <a:spcAft>
                <a:spcPts val="0"/>
              </a:spcAft>
              <a:buNone/>
            </a:pPr>
            <a:r>
              <a:rPr b="1" lang="en-US" u="sng">
                <a:solidFill>
                  <a:srgbClr val="DF156C"/>
                </a:solidFill>
                <a:latin typeface="Century Gothic"/>
                <a:ea typeface="Century Gothic"/>
                <a:cs typeface="Century Gothic"/>
                <a:sym typeface="Century Gothic"/>
                <a:hlinkClick r:id="rId7"/>
              </a:rPr>
              <a:t>Overview</a:t>
            </a:r>
            <a:endParaRPr b="1" u="sng">
              <a:solidFill>
                <a:srgbClr val="DF156C"/>
              </a:solidFill>
              <a:latin typeface="Century Gothic"/>
              <a:ea typeface="Century Gothic"/>
              <a:cs typeface="Century Gothic"/>
              <a:sym typeface="Century Gothic"/>
            </a:endParaRPr>
          </a:p>
          <a:p>
            <a:pPr indent="0" lvl="0" marL="0" rtl="0" algn="ctr">
              <a:spcBef>
                <a:spcPts val="0"/>
              </a:spcBef>
              <a:spcAft>
                <a:spcPts val="0"/>
              </a:spcAft>
              <a:buNone/>
            </a:pPr>
            <a:r>
              <a:t/>
            </a:r>
            <a:endParaRPr b="1" i="1" sz="1600">
              <a:solidFill>
                <a:schemeClr val="accent1"/>
              </a:solidFill>
              <a:latin typeface="Century Gothic"/>
              <a:ea typeface="Century Gothic"/>
              <a:cs typeface="Century Gothic"/>
              <a:sym typeface="Century Gothic"/>
            </a:endParaRPr>
          </a:p>
        </p:txBody>
      </p:sp>
      <p:sp>
        <p:nvSpPr>
          <p:cNvPr id="255" name="Google Shape;255;p42"/>
          <p:cNvSpPr txBox="1"/>
          <p:nvPr/>
        </p:nvSpPr>
        <p:spPr>
          <a:xfrm>
            <a:off x="9660075" y="893400"/>
            <a:ext cx="2210400" cy="503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100"/>
              </a:spcBef>
              <a:spcAft>
                <a:spcPts val="0"/>
              </a:spcAft>
              <a:buNone/>
            </a:pPr>
            <a:r>
              <a:rPr lang="en-US" sz="1300" u="sng">
                <a:solidFill>
                  <a:schemeClr val="accent3"/>
                </a:solidFill>
                <a:latin typeface="Century Gothic"/>
                <a:ea typeface="Century Gothic"/>
                <a:cs typeface="Century Gothic"/>
                <a:sym typeface="Century Gothic"/>
                <a:hlinkClick r:id="rId8"/>
              </a:rPr>
              <a:t>CommunityBridge</a:t>
            </a:r>
            <a:endParaRPr sz="1200"/>
          </a:p>
        </p:txBody>
      </p:sp>
      <p:pic>
        <p:nvPicPr>
          <p:cNvPr id="256" name="Google Shape;256;p42"/>
          <p:cNvPicPr preferRelativeResize="0"/>
          <p:nvPr/>
        </p:nvPicPr>
        <p:blipFill>
          <a:blip r:embed="rId9">
            <a:alphaModFix/>
          </a:blip>
          <a:stretch>
            <a:fillRect/>
          </a:stretch>
        </p:blipFill>
        <p:spPr>
          <a:xfrm>
            <a:off x="10052800" y="351025"/>
            <a:ext cx="1424949" cy="745725"/>
          </a:xfrm>
          <a:prstGeom prst="rect">
            <a:avLst/>
          </a:prstGeom>
          <a:noFill/>
          <a:ln>
            <a:noFill/>
          </a:ln>
        </p:spPr>
      </p:pic>
      <p:pic>
        <p:nvPicPr>
          <p:cNvPr id="257" name="Google Shape;257;p42"/>
          <p:cNvPicPr preferRelativeResize="0"/>
          <p:nvPr/>
        </p:nvPicPr>
        <p:blipFill>
          <a:blip r:embed="rId10">
            <a:alphaModFix/>
          </a:blip>
          <a:stretch>
            <a:fillRect/>
          </a:stretch>
        </p:blipFill>
        <p:spPr>
          <a:xfrm>
            <a:off x="815524" y="3669750"/>
            <a:ext cx="663298" cy="745724"/>
          </a:xfrm>
          <a:prstGeom prst="rect">
            <a:avLst/>
          </a:prstGeom>
          <a:noFill/>
          <a:ln>
            <a:noFill/>
          </a:ln>
        </p:spPr>
      </p:pic>
      <p:pic>
        <p:nvPicPr>
          <p:cNvPr id="258" name="Google Shape;258;p42"/>
          <p:cNvPicPr preferRelativeResize="0"/>
          <p:nvPr/>
        </p:nvPicPr>
        <p:blipFill>
          <a:blip r:embed="rId11">
            <a:alphaModFix/>
          </a:blip>
          <a:stretch>
            <a:fillRect/>
          </a:stretch>
        </p:blipFill>
        <p:spPr>
          <a:xfrm>
            <a:off x="2164675" y="3645100"/>
            <a:ext cx="745697" cy="745725"/>
          </a:xfrm>
          <a:prstGeom prst="rect">
            <a:avLst/>
          </a:prstGeom>
          <a:noFill/>
          <a:ln>
            <a:noFill/>
          </a:ln>
        </p:spPr>
      </p:pic>
      <p:sp>
        <p:nvSpPr>
          <p:cNvPr id="259" name="Google Shape;259;p42"/>
          <p:cNvSpPr txBox="1"/>
          <p:nvPr/>
        </p:nvSpPr>
        <p:spPr>
          <a:xfrm>
            <a:off x="1572626" y="3768513"/>
            <a:ext cx="525300" cy="56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4400">
                <a:solidFill>
                  <a:schemeClr val="accent1"/>
                </a:solidFill>
                <a:latin typeface="Century Gothic"/>
                <a:ea typeface="Century Gothic"/>
                <a:cs typeface="Century Gothic"/>
                <a:sym typeface="Century Gothic"/>
              </a:rPr>
              <a: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3"/>
          <p:cNvSpPr txBox="1"/>
          <p:nvPr>
            <p:ph idx="1" type="body"/>
          </p:nvPr>
        </p:nvSpPr>
        <p:spPr>
          <a:xfrm>
            <a:off x="4263900" y="1768425"/>
            <a:ext cx="7585200" cy="4277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b="1" lang="en-US" sz="2100">
                <a:solidFill>
                  <a:schemeClr val="dk1"/>
                </a:solidFill>
                <a:latin typeface="Century Gothic"/>
                <a:ea typeface="Century Gothic"/>
                <a:cs typeface="Century Gothic"/>
                <a:sym typeface="Century Gothic"/>
              </a:rPr>
              <a:t>Directly enables:</a:t>
            </a:r>
            <a:endParaRPr b="1" sz="2100">
              <a:solidFill>
                <a:schemeClr val="dk1"/>
              </a:solidFill>
              <a:latin typeface="Century Gothic"/>
              <a:ea typeface="Century Gothic"/>
              <a:cs typeface="Century Gothic"/>
              <a:sym typeface="Century Gothic"/>
            </a:endParaRPr>
          </a:p>
          <a:p>
            <a:pPr indent="-425450" lvl="0" marL="609600" rtl="0" algn="l">
              <a:spcBef>
                <a:spcPts val="0"/>
              </a:spcBef>
              <a:spcAft>
                <a:spcPts val="0"/>
              </a:spcAft>
              <a:buClr>
                <a:schemeClr val="dk1"/>
              </a:buClr>
              <a:buSzPts val="1900"/>
              <a:buFont typeface="Century Gothic"/>
              <a:buChar char="-"/>
            </a:pPr>
            <a:r>
              <a:rPr lang="en-US">
                <a:solidFill>
                  <a:schemeClr val="dk1"/>
                </a:solidFill>
                <a:latin typeface="Century Gothic"/>
                <a:ea typeface="Century Gothic"/>
                <a:cs typeface="Century Gothic"/>
                <a:sym typeface="Century Gothic"/>
              </a:rPr>
              <a:t>capturing details of infrastructure capacity, service mesh configuration, and workload metadata.</a:t>
            </a:r>
            <a:endParaRPr b="1" sz="2100">
              <a:solidFill>
                <a:schemeClr val="dk1"/>
              </a:solidFill>
              <a:latin typeface="Century Gothic"/>
              <a:ea typeface="Century Gothic"/>
              <a:cs typeface="Century Gothic"/>
              <a:sym typeface="Century Gothic"/>
            </a:endParaRPr>
          </a:p>
          <a:p>
            <a:pPr indent="0" lvl="0" marL="0" rtl="0" algn="l">
              <a:spcBef>
                <a:spcPts val="0"/>
              </a:spcBef>
              <a:spcAft>
                <a:spcPts val="0"/>
              </a:spcAft>
              <a:buNone/>
            </a:pPr>
            <a:r>
              <a:t/>
            </a:r>
            <a:endParaRPr b="1" sz="2100">
              <a:solidFill>
                <a:schemeClr val="dk1"/>
              </a:solidFill>
              <a:latin typeface="Century Gothic"/>
              <a:ea typeface="Century Gothic"/>
              <a:cs typeface="Century Gothic"/>
              <a:sym typeface="Century Gothic"/>
            </a:endParaRPr>
          </a:p>
          <a:p>
            <a:pPr indent="0" lvl="0" marL="0" rtl="0" algn="l">
              <a:spcBef>
                <a:spcPts val="0"/>
              </a:spcBef>
              <a:spcAft>
                <a:spcPts val="0"/>
              </a:spcAft>
              <a:buNone/>
            </a:pPr>
            <a:r>
              <a:rPr b="1" lang="en-US" sz="2100">
                <a:solidFill>
                  <a:schemeClr val="dk1"/>
                </a:solidFill>
                <a:latin typeface="Century Gothic"/>
                <a:ea typeface="Century Gothic"/>
                <a:cs typeface="Century Gothic"/>
                <a:sym typeface="Century Gothic"/>
              </a:rPr>
              <a:t>Facilitates:</a:t>
            </a:r>
            <a:endParaRPr b="1" sz="2100">
              <a:solidFill>
                <a:schemeClr val="dk1"/>
              </a:solidFill>
              <a:latin typeface="Century Gothic"/>
              <a:ea typeface="Century Gothic"/>
              <a:cs typeface="Century Gothic"/>
              <a:sym typeface="Century Gothic"/>
            </a:endParaRPr>
          </a:p>
          <a:p>
            <a:pPr indent="-425450" lvl="0" marL="609600" rtl="0" algn="l">
              <a:spcBef>
                <a:spcPts val="0"/>
              </a:spcBef>
              <a:spcAft>
                <a:spcPts val="0"/>
              </a:spcAft>
              <a:buClr>
                <a:schemeClr val="dk1"/>
              </a:buClr>
              <a:buSzPts val="1900"/>
              <a:buFont typeface="Century Gothic"/>
              <a:buChar char="-"/>
            </a:pPr>
            <a:r>
              <a:rPr lang="en-US">
                <a:solidFill>
                  <a:schemeClr val="dk1"/>
                </a:solidFill>
                <a:latin typeface="Century Gothic"/>
                <a:ea typeface="Century Gothic"/>
                <a:cs typeface="Century Gothic"/>
                <a:sym typeface="Century Gothic"/>
              </a:rPr>
              <a:t>benchmarking of service mesh performance</a:t>
            </a:r>
            <a:br>
              <a:rPr lang="en-US">
                <a:solidFill>
                  <a:schemeClr val="dk1"/>
                </a:solidFill>
                <a:latin typeface="Century Gothic"/>
                <a:ea typeface="Century Gothic"/>
                <a:cs typeface="Century Gothic"/>
                <a:sym typeface="Century Gothic"/>
              </a:rPr>
            </a:br>
            <a:endParaRPr>
              <a:solidFill>
                <a:schemeClr val="dk1"/>
              </a:solidFill>
              <a:latin typeface="Century Gothic"/>
              <a:ea typeface="Century Gothic"/>
              <a:cs typeface="Century Gothic"/>
              <a:sym typeface="Century Gothic"/>
            </a:endParaRPr>
          </a:p>
          <a:p>
            <a:pPr indent="-425450" lvl="0" marL="609600" rtl="0" algn="l">
              <a:spcBef>
                <a:spcPts val="0"/>
              </a:spcBef>
              <a:spcAft>
                <a:spcPts val="0"/>
              </a:spcAft>
              <a:buClr>
                <a:schemeClr val="dk1"/>
              </a:buClr>
              <a:buSzPts val="1900"/>
              <a:buFont typeface="Century Gothic"/>
              <a:buChar char="-"/>
            </a:pPr>
            <a:r>
              <a:rPr lang="en-US">
                <a:solidFill>
                  <a:schemeClr val="dk1"/>
                </a:solidFill>
                <a:latin typeface="Century Gothic"/>
                <a:ea typeface="Century Gothic"/>
                <a:cs typeface="Century Gothic"/>
                <a:sym typeface="Century Gothic"/>
              </a:rPr>
              <a:t>exchange of performance information from system-to-system / mesh-to-mesh</a:t>
            </a:r>
            <a:endParaRPr>
              <a:solidFill>
                <a:schemeClr val="dk1"/>
              </a:solidFill>
              <a:latin typeface="Century Gothic"/>
              <a:ea typeface="Century Gothic"/>
              <a:cs typeface="Century Gothic"/>
              <a:sym typeface="Century Gothic"/>
            </a:endParaRPr>
          </a:p>
          <a:p>
            <a:pPr indent="0" lvl="0" marL="609600" rtl="0" algn="l">
              <a:spcBef>
                <a:spcPts val="0"/>
              </a:spcBef>
              <a:spcAft>
                <a:spcPts val="0"/>
              </a:spcAft>
              <a:buNone/>
            </a:pPr>
            <a:r>
              <a:t/>
            </a:r>
            <a:endParaRPr>
              <a:solidFill>
                <a:schemeClr val="dk1"/>
              </a:solidFill>
              <a:latin typeface="Century Gothic"/>
              <a:ea typeface="Century Gothic"/>
              <a:cs typeface="Century Gothic"/>
              <a:sym typeface="Century Gothic"/>
            </a:endParaRPr>
          </a:p>
          <a:p>
            <a:pPr indent="-425450" lvl="0" marL="609600" rtl="0" algn="l">
              <a:spcBef>
                <a:spcPts val="0"/>
              </a:spcBef>
              <a:spcAft>
                <a:spcPts val="0"/>
              </a:spcAft>
              <a:buClr>
                <a:schemeClr val="dk1"/>
              </a:buClr>
              <a:buSzPts val="1900"/>
              <a:buFont typeface="Century Gothic"/>
              <a:buChar char="-"/>
            </a:pPr>
            <a:r>
              <a:rPr lang="en-US" sz="1900">
                <a:solidFill>
                  <a:schemeClr val="dk1"/>
                </a:solidFill>
                <a:latin typeface="Century Gothic"/>
                <a:ea typeface="Century Gothic"/>
                <a:cs typeface="Century Gothic"/>
                <a:sym typeface="Century Gothic"/>
              </a:rPr>
              <a:t>apples-to-apples performance comparisons of service mesh deployments.</a:t>
            </a:r>
            <a:br>
              <a:rPr lang="en-US" sz="1900">
                <a:solidFill>
                  <a:schemeClr val="dk1"/>
                </a:solidFill>
                <a:latin typeface="Century Gothic"/>
                <a:ea typeface="Century Gothic"/>
                <a:cs typeface="Century Gothic"/>
                <a:sym typeface="Century Gothic"/>
              </a:rPr>
            </a:br>
            <a:endParaRPr>
              <a:solidFill>
                <a:schemeClr val="dk1"/>
              </a:solidFill>
              <a:latin typeface="Century Gothic"/>
              <a:ea typeface="Century Gothic"/>
              <a:cs typeface="Century Gothic"/>
              <a:sym typeface="Century Gothic"/>
            </a:endParaRPr>
          </a:p>
          <a:p>
            <a:pPr indent="-425450" lvl="0" marL="609600" rtl="0" algn="l">
              <a:spcBef>
                <a:spcPts val="0"/>
              </a:spcBef>
              <a:spcAft>
                <a:spcPts val="0"/>
              </a:spcAft>
              <a:buClr>
                <a:schemeClr val="dk1"/>
              </a:buClr>
              <a:buSzPts val="1900"/>
              <a:buFont typeface="Century Gothic"/>
              <a:buChar char="-"/>
            </a:pPr>
            <a:r>
              <a:rPr lang="en-US">
                <a:solidFill>
                  <a:schemeClr val="dk1"/>
                </a:solidFill>
                <a:latin typeface="Century Gothic"/>
                <a:ea typeface="Century Gothic"/>
                <a:cs typeface="Century Gothic"/>
                <a:sym typeface="Century Gothic"/>
              </a:rPr>
              <a:t>a universal performance index to gauge a service mesh’s efficiency against deployments in other organizations’ environments.</a:t>
            </a:r>
            <a:endParaRPr>
              <a:solidFill>
                <a:schemeClr val="dk1"/>
              </a:solidFill>
              <a:latin typeface="Century Gothic"/>
              <a:ea typeface="Century Gothic"/>
              <a:cs typeface="Century Gothic"/>
              <a:sym typeface="Century Gothic"/>
            </a:endParaRPr>
          </a:p>
        </p:txBody>
      </p:sp>
      <p:sp>
        <p:nvSpPr>
          <p:cNvPr id="265" name="Google Shape;265;p43"/>
          <p:cNvSpPr txBox="1"/>
          <p:nvPr>
            <p:ph type="title"/>
          </p:nvPr>
        </p:nvSpPr>
        <p:spPr>
          <a:xfrm>
            <a:off x="415600" y="351523"/>
            <a:ext cx="11360700" cy="76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chemeClr val="accent2"/>
                </a:solidFill>
              </a:rPr>
              <a:t>Service Mesh Performance</a:t>
            </a:r>
            <a:br>
              <a:rPr lang="en-US">
                <a:solidFill>
                  <a:schemeClr val="accent2"/>
                </a:solidFill>
              </a:rPr>
            </a:br>
            <a:r>
              <a:rPr i="1" lang="en-US" sz="2000">
                <a:solidFill>
                  <a:schemeClr val="accent4"/>
                </a:solidFill>
              </a:rPr>
              <a:t>vendor neutral service mesh performance measurement standard</a:t>
            </a:r>
            <a:endParaRPr i="1" sz="2000">
              <a:solidFill>
                <a:schemeClr val="accent4"/>
              </a:solidFill>
            </a:endParaRPr>
          </a:p>
        </p:txBody>
      </p:sp>
      <p:sp>
        <p:nvSpPr>
          <p:cNvPr id="266" name="Google Shape;266;p43"/>
          <p:cNvSpPr txBox="1"/>
          <p:nvPr/>
        </p:nvSpPr>
        <p:spPr>
          <a:xfrm>
            <a:off x="583925" y="4554600"/>
            <a:ext cx="3055200" cy="63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700" u="sng">
                <a:solidFill>
                  <a:schemeClr val="accent1"/>
                </a:solidFill>
                <a:latin typeface="Century Gothic"/>
                <a:ea typeface="Century Gothic"/>
                <a:cs typeface="Century Gothic"/>
                <a:sym typeface="Century Gothic"/>
                <a:hlinkClick r:id="rId3"/>
              </a:rPr>
              <a:t>https://smp-spec.io</a:t>
            </a:r>
            <a:endParaRPr b="1" sz="1700">
              <a:solidFill>
                <a:schemeClr val="accent1"/>
              </a:solidFill>
              <a:latin typeface="Century Gothic"/>
              <a:ea typeface="Century Gothic"/>
              <a:cs typeface="Century Gothic"/>
              <a:sym typeface="Century Gothic"/>
            </a:endParaRPr>
          </a:p>
          <a:p>
            <a:pPr indent="0" lvl="0" marL="0" rtl="0" algn="l">
              <a:spcBef>
                <a:spcPts val="0"/>
              </a:spcBef>
              <a:spcAft>
                <a:spcPts val="0"/>
              </a:spcAft>
              <a:buNone/>
            </a:pPr>
            <a:r>
              <a:t/>
            </a:r>
            <a:endParaRPr b="1" sz="1700">
              <a:solidFill>
                <a:schemeClr val="accent1"/>
              </a:solidFill>
              <a:latin typeface="Century Gothic"/>
              <a:ea typeface="Century Gothic"/>
              <a:cs typeface="Century Gothic"/>
              <a:sym typeface="Century Gothic"/>
            </a:endParaRPr>
          </a:p>
        </p:txBody>
      </p:sp>
      <p:pic>
        <p:nvPicPr>
          <p:cNvPr id="267" name="Google Shape;267;p43"/>
          <p:cNvPicPr preferRelativeResize="0"/>
          <p:nvPr/>
        </p:nvPicPr>
        <p:blipFill>
          <a:blip r:embed="rId4">
            <a:alphaModFix/>
          </a:blip>
          <a:stretch>
            <a:fillRect/>
          </a:stretch>
        </p:blipFill>
        <p:spPr>
          <a:xfrm>
            <a:off x="630888" y="1823637"/>
            <a:ext cx="2961277" cy="29612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4"/>
          <p:cNvSpPr txBox="1"/>
          <p:nvPr>
            <p:ph idx="1" type="body"/>
          </p:nvPr>
        </p:nvSpPr>
        <p:spPr>
          <a:xfrm>
            <a:off x="4191100" y="3537525"/>
            <a:ext cx="7585200" cy="27612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Clr>
                <a:srgbClr val="000000"/>
              </a:buClr>
              <a:buSzPts val="1500"/>
              <a:buFont typeface="Arial"/>
              <a:buNone/>
            </a:pPr>
            <a:r>
              <a:rPr b="1" lang="en-US" sz="2000">
                <a:solidFill>
                  <a:schemeClr val="dk1"/>
                </a:solidFill>
                <a:latin typeface="Century Gothic"/>
                <a:ea typeface="Century Gothic"/>
                <a:cs typeface="Century Gothic"/>
                <a:sym typeface="Century Gothic"/>
              </a:rPr>
              <a:t>MeshMark: </a:t>
            </a:r>
            <a:endParaRPr sz="2000">
              <a:solidFill>
                <a:schemeClr val="dk1"/>
              </a:solidFill>
              <a:latin typeface="Century Gothic"/>
              <a:ea typeface="Century Gothic"/>
              <a:cs typeface="Century Gothic"/>
              <a:sym typeface="Century Gothic"/>
            </a:endParaRPr>
          </a:p>
          <a:p>
            <a:pPr indent="-336550" lvl="0" marL="457200" rtl="0" algn="l">
              <a:spcBef>
                <a:spcPts val="1000"/>
              </a:spcBef>
              <a:spcAft>
                <a:spcPts val="0"/>
              </a:spcAft>
              <a:buClr>
                <a:schemeClr val="dk1"/>
              </a:buClr>
              <a:buSzPts val="1700"/>
              <a:buFont typeface="Century Gothic"/>
              <a:buChar char="●"/>
            </a:pPr>
            <a:r>
              <a:rPr lang="en-US" sz="1700">
                <a:solidFill>
                  <a:schemeClr val="dk1"/>
                </a:solidFill>
                <a:latin typeface="Century Gothic"/>
                <a:ea typeface="Century Gothic"/>
                <a:cs typeface="Century Gothic"/>
                <a:sym typeface="Century Gothic"/>
              </a:rPr>
              <a:t>Distills a variety of overhead signals and key performance indicators into a simple scale. Reducing measurement data to a single well understood metric is a convenient way to track and report on quality of experience.</a:t>
            </a:r>
            <a:endParaRPr sz="1700">
              <a:solidFill>
                <a:schemeClr val="dk1"/>
              </a:solidFill>
              <a:latin typeface="Century Gothic"/>
              <a:ea typeface="Century Gothic"/>
              <a:cs typeface="Century Gothic"/>
              <a:sym typeface="Century Gothic"/>
            </a:endParaRPr>
          </a:p>
          <a:p>
            <a:pPr indent="-336550" lvl="0" marL="457200" rtl="0" algn="l">
              <a:spcBef>
                <a:spcPts val="1000"/>
              </a:spcBef>
              <a:spcAft>
                <a:spcPts val="0"/>
              </a:spcAft>
              <a:buClr>
                <a:schemeClr val="dk1"/>
              </a:buClr>
              <a:buSzPts val="1700"/>
              <a:buFont typeface="Century Gothic"/>
              <a:buChar char="●"/>
            </a:pPr>
            <a:r>
              <a:rPr lang="en-US" sz="1700">
                <a:solidFill>
                  <a:schemeClr val="dk1"/>
                </a:solidFill>
                <a:latin typeface="Century Gothic"/>
                <a:ea typeface="Century Gothic"/>
                <a:cs typeface="Century Gothic"/>
                <a:sym typeface="Century Gothic"/>
              </a:rPr>
              <a:t>Its purpose is to convert measurements into insights about the value of functions a service mesh is providing. </a:t>
            </a:r>
            <a:endParaRPr sz="1700">
              <a:solidFill>
                <a:schemeClr val="dk1"/>
              </a:solidFill>
              <a:latin typeface="Century Gothic"/>
              <a:ea typeface="Century Gothic"/>
              <a:cs typeface="Century Gothic"/>
              <a:sym typeface="Century Gothic"/>
            </a:endParaRPr>
          </a:p>
          <a:p>
            <a:pPr indent="0" lvl="0" marL="0" rtl="0" algn="l">
              <a:spcBef>
                <a:spcPts val="0"/>
              </a:spcBef>
              <a:spcAft>
                <a:spcPts val="0"/>
              </a:spcAft>
              <a:buNone/>
            </a:pPr>
            <a:r>
              <a:t/>
            </a:r>
            <a:endParaRPr sz="1700">
              <a:solidFill>
                <a:schemeClr val="dk1"/>
              </a:solidFill>
              <a:latin typeface="Century Gothic"/>
              <a:ea typeface="Century Gothic"/>
              <a:cs typeface="Century Gothic"/>
              <a:sym typeface="Century Gothic"/>
            </a:endParaRPr>
          </a:p>
          <a:p>
            <a:pPr indent="-336550" lvl="0" marL="457200" rtl="0" algn="l">
              <a:spcBef>
                <a:spcPts val="0"/>
              </a:spcBef>
              <a:spcAft>
                <a:spcPts val="0"/>
              </a:spcAft>
              <a:buClr>
                <a:schemeClr val="dk1"/>
              </a:buClr>
              <a:buSzPts val="1700"/>
              <a:buFont typeface="Century Gothic"/>
              <a:buChar char="●"/>
            </a:pPr>
            <a:r>
              <a:rPr lang="en-US" sz="1700">
                <a:solidFill>
                  <a:schemeClr val="dk1"/>
                </a:solidFill>
                <a:latin typeface="Century Gothic"/>
                <a:ea typeface="Century Gothic"/>
                <a:cs typeface="Century Gothic"/>
                <a:sym typeface="Century Gothic"/>
              </a:rPr>
              <a:t>It does so by specifying a uniform way to analyze and report on the degree to which measured performance provides user value.</a:t>
            </a:r>
            <a:endParaRPr sz="1700">
              <a:solidFill>
                <a:schemeClr val="dk1"/>
              </a:solidFill>
              <a:latin typeface="Century Gothic"/>
              <a:ea typeface="Century Gothic"/>
              <a:cs typeface="Century Gothic"/>
              <a:sym typeface="Century Gothic"/>
            </a:endParaRPr>
          </a:p>
        </p:txBody>
      </p:sp>
      <p:sp>
        <p:nvSpPr>
          <p:cNvPr id="273" name="Google Shape;273;p44"/>
          <p:cNvSpPr txBox="1"/>
          <p:nvPr>
            <p:ph type="title"/>
          </p:nvPr>
        </p:nvSpPr>
        <p:spPr>
          <a:xfrm>
            <a:off x="415600" y="351523"/>
            <a:ext cx="11360700" cy="76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chemeClr val="accent2"/>
                </a:solidFill>
              </a:rPr>
              <a:t>MeshMark</a:t>
            </a:r>
            <a:endParaRPr>
              <a:solidFill>
                <a:schemeClr val="accent2"/>
              </a:solidFill>
            </a:endParaRPr>
          </a:p>
          <a:p>
            <a:pPr indent="0" lvl="0" marL="0" rtl="0" algn="l">
              <a:spcBef>
                <a:spcPts val="0"/>
              </a:spcBef>
              <a:spcAft>
                <a:spcPts val="0"/>
              </a:spcAft>
              <a:buNone/>
            </a:pPr>
            <a:r>
              <a:rPr i="1" lang="en-US" sz="2000">
                <a:solidFill>
                  <a:schemeClr val="accent4"/>
                </a:solidFill>
              </a:rPr>
              <a:t>from the Service Mesh Performance</a:t>
            </a:r>
            <a:endParaRPr i="1" sz="2000">
              <a:solidFill>
                <a:schemeClr val="accent4"/>
              </a:solidFill>
            </a:endParaRPr>
          </a:p>
        </p:txBody>
      </p:sp>
      <p:sp>
        <p:nvSpPr>
          <p:cNvPr id="274" name="Google Shape;274;p44"/>
          <p:cNvSpPr txBox="1"/>
          <p:nvPr/>
        </p:nvSpPr>
        <p:spPr>
          <a:xfrm>
            <a:off x="415600" y="3823099"/>
            <a:ext cx="3325200" cy="1315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i="1" lang="en-US" sz="1600">
                <a:solidFill>
                  <a:schemeClr val="accent1"/>
                </a:solidFill>
                <a:latin typeface="Century Gothic"/>
                <a:ea typeface="Century Gothic"/>
                <a:cs typeface="Century Gothic"/>
                <a:sym typeface="Century Gothic"/>
              </a:rPr>
              <a:t>An </a:t>
            </a:r>
            <a:r>
              <a:rPr b="1" i="1" lang="en-US" sz="1600">
                <a:solidFill>
                  <a:schemeClr val="accent1"/>
                </a:solidFill>
                <a:uFill>
                  <a:noFill/>
                </a:uFill>
                <a:latin typeface="Century Gothic"/>
                <a:ea typeface="Century Gothic"/>
                <a:cs typeface="Century Gothic"/>
                <a:sym typeface="Century Gothic"/>
                <a:hlinkClick r:id="rId3"/>
              </a:rPr>
              <a:t>open standard</a:t>
            </a:r>
            <a:r>
              <a:rPr b="1" i="1" lang="en-US" sz="1600">
                <a:solidFill>
                  <a:schemeClr val="accent1"/>
                </a:solidFill>
                <a:latin typeface="Century Gothic"/>
                <a:ea typeface="Century Gothic"/>
                <a:cs typeface="Century Gothic"/>
                <a:sym typeface="Century Gothic"/>
              </a:rPr>
              <a:t> for measuring performance of service meshes</a:t>
            </a:r>
            <a:r>
              <a:rPr b="1" i="1" lang="en-US" sz="1600">
                <a:solidFill>
                  <a:schemeClr val="accent1"/>
                </a:solidFill>
                <a:uFill>
                  <a:noFill/>
                </a:uFill>
                <a:latin typeface="Century Gothic"/>
                <a:ea typeface="Century Gothic"/>
                <a:cs typeface="Century Gothic"/>
                <a:sym typeface="Century Gothic"/>
                <a:hlinkClick r:id="rId4"/>
              </a:rPr>
              <a:t> </a:t>
            </a:r>
            <a:r>
              <a:rPr b="1" i="1" lang="en-US" sz="1600">
                <a:solidFill>
                  <a:schemeClr val="accent1"/>
                </a:solidFill>
                <a:latin typeface="Century Gothic"/>
                <a:ea typeface="Century Gothic"/>
                <a:cs typeface="Century Gothic"/>
                <a:sym typeface="Century Gothic"/>
              </a:rPr>
              <a:t>in context of  the value they provide. </a:t>
            </a:r>
            <a:endParaRPr b="1" i="1" sz="1600">
              <a:solidFill>
                <a:schemeClr val="accent1"/>
              </a:solidFill>
              <a:latin typeface="Century Gothic"/>
              <a:ea typeface="Century Gothic"/>
              <a:cs typeface="Century Gothic"/>
              <a:sym typeface="Century Gothic"/>
            </a:endParaRPr>
          </a:p>
        </p:txBody>
      </p:sp>
      <p:pic>
        <p:nvPicPr>
          <p:cNvPr id="275" name="Google Shape;275;p44"/>
          <p:cNvPicPr preferRelativeResize="0"/>
          <p:nvPr/>
        </p:nvPicPr>
        <p:blipFill>
          <a:blip r:embed="rId5">
            <a:alphaModFix/>
          </a:blip>
          <a:stretch>
            <a:fillRect/>
          </a:stretch>
        </p:blipFill>
        <p:spPr>
          <a:xfrm>
            <a:off x="996088" y="2049713"/>
            <a:ext cx="2164224" cy="1686450"/>
          </a:xfrm>
          <a:prstGeom prst="rect">
            <a:avLst/>
          </a:prstGeom>
          <a:noFill/>
          <a:ln>
            <a:noFill/>
          </a:ln>
        </p:spPr>
      </p:pic>
      <p:sp>
        <p:nvSpPr>
          <p:cNvPr id="276" name="Google Shape;276;p44"/>
          <p:cNvSpPr txBox="1"/>
          <p:nvPr>
            <p:ph idx="1" type="body"/>
          </p:nvPr>
        </p:nvSpPr>
        <p:spPr>
          <a:xfrm>
            <a:off x="4191100" y="1457775"/>
            <a:ext cx="7585200" cy="18894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b="1" lang="en-US" sz="2000">
                <a:solidFill>
                  <a:schemeClr val="dk1"/>
                </a:solidFill>
                <a:latin typeface="Century Gothic"/>
                <a:ea typeface="Century Gothic"/>
                <a:cs typeface="Century Gothic"/>
                <a:sym typeface="Century Gothic"/>
              </a:rPr>
              <a:t>Problem</a:t>
            </a:r>
            <a:r>
              <a:rPr b="1" lang="en-US" sz="2000">
                <a:solidFill>
                  <a:schemeClr val="dk1"/>
                </a:solidFill>
                <a:latin typeface="Century Gothic"/>
                <a:ea typeface="Century Gothic"/>
                <a:cs typeface="Century Gothic"/>
                <a:sym typeface="Century Gothic"/>
              </a:rPr>
              <a:t>: </a:t>
            </a:r>
            <a:endParaRPr sz="1700">
              <a:solidFill>
                <a:schemeClr val="dk1"/>
              </a:solidFill>
              <a:latin typeface="Century Gothic"/>
              <a:ea typeface="Century Gothic"/>
              <a:cs typeface="Century Gothic"/>
              <a:sym typeface="Century Gothic"/>
            </a:endParaRPr>
          </a:p>
          <a:p>
            <a:pPr indent="-336550" lvl="0" marL="457200" rtl="0" algn="l">
              <a:spcBef>
                <a:spcPts val="1000"/>
              </a:spcBef>
              <a:spcAft>
                <a:spcPts val="0"/>
              </a:spcAft>
              <a:buClr>
                <a:schemeClr val="dk1"/>
              </a:buClr>
              <a:buSzPts val="1700"/>
              <a:buFont typeface="Century Gothic"/>
              <a:buChar char="●"/>
            </a:pPr>
            <a:r>
              <a:rPr lang="en-US" sz="1700">
                <a:solidFill>
                  <a:schemeClr val="dk1"/>
                </a:solidFill>
                <a:latin typeface="Century Gothic"/>
                <a:ea typeface="Century Gothic"/>
                <a:cs typeface="Century Gothic"/>
                <a:sym typeface="Century Gothic"/>
              </a:rPr>
              <a:t>Measurement data may not provide a clear and simple picture of how well those applications are performing from a business point of view, a characteristic desired in metrics that are used as key performance indicators. </a:t>
            </a:r>
            <a:endParaRPr sz="1700">
              <a:solidFill>
                <a:schemeClr val="dk1"/>
              </a:solidFill>
              <a:latin typeface="Century Gothic"/>
              <a:ea typeface="Century Gothic"/>
              <a:cs typeface="Century Gothic"/>
              <a:sym typeface="Century Gothic"/>
            </a:endParaRPr>
          </a:p>
          <a:p>
            <a:pPr indent="-336550" lvl="0" marL="457200" rtl="0" algn="l">
              <a:spcBef>
                <a:spcPts val="1000"/>
              </a:spcBef>
              <a:spcAft>
                <a:spcPts val="1000"/>
              </a:spcAft>
              <a:buClr>
                <a:schemeClr val="dk1"/>
              </a:buClr>
              <a:buSzPts val="1700"/>
              <a:buFont typeface="Century Gothic"/>
              <a:buChar char="●"/>
            </a:pPr>
            <a:r>
              <a:rPr lang="en-US" sz="1700">
                <a:solidFill>
                  <a:schemeClr val="dk1"/>
                </a:solidFill>
                <a:latin typeface="Century Gothic"/>
                <a:ea typeface="Century Gothic"/>
                <a:cs typeface="Century Gothic"/>
                <a:sym typeface="Century Gothic"/>
              </a:rPr>
              <a:t>Reporting several different kinds of data can cause confusion. </a:t>
            </a:r>
            <a:endParaRPr sz="1700">
              <a:solidFill>
                <a:schemeClr val="dk1"/>
              </a:solidFill>
              <a:latin typeface="Century Gothic"/>
              <a:ea typeface="Century Gothic"/>
              <a:cs typeface="Century Gothic"/>
              <a:sym typeface="Century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5"/>
          <p:cNvSpPr txBox="1"/>
          <p:nvPr>
            <p:ph idx="1" type="body"/>
          </p:nvPr>
        </p:nvSpPr>
        <p:spPr>
          <a:xfrm>
            <a:off x="8110375" y="3738675"/>
            <a:ext cx="3945300" cy="1315200"/>
          </a:xfrm>
          <a:prstGeom prst="rect">
            <a:avLst/>
          </a:prstGeom>
        </p:spPr>
        <p:txBody>
          <a:bodyPr anchorCtr="0" anchor="ctr" bIns="121900" lIns="121900" spcFirstLastPara="1" rIns="121900" wrap="square" tIns="121900">
            <a:noAutofit/>
          </a:bodyPr>
          <a:lstStyle/>
          <a:p>
            <a:pPr indent="-311150" lvl="0" marL="457200" rtl="0" algn="l">
              <a:lnSpc>
                <a:spcPct val="100000"/>
              </a:lnSpc>
              <a:spcBef>
                <a:spcPts val="0"/>
              </a:spcBef>
              <a:spcAft>
                <a:spcPts val="0"/>
              </a:spcAft>
              <a:buClr>
                <a:schemeClr val="dk1"/>
              </a:buClr>
              <a:buSzPts val="1300"/>
              <a:buFont typeface="Century Gothic"/>
              <a:buChar char="●"/>
            </a:pPr>
            <a:r>
              <a:rPr lang="en-US" sz="1300">
                <a:solidFill>
                  <a:srgbClr val="24292E"/>
                </a:solidFill>
                <a:highlight>
                  <a:schemeClr val="lt1"/>
                </a:highlight>
                <a:latin typeface="Century Gothic"/>
                <a:ea typeface="Century Gothic"/>
                <a:cs typeface="Century Gothic"/>
                <a:sym typeface="Century Gothic"/>
              </a:rPr>
              <a:t>the service mesh management plane </a:t>
            </a:r>
            <a:endParaRPr sz="1300">
              <a:solidFill>
                <a:srgbClr val="24292E"/>
              </a:solidFill>
              <a:highlight>
                <a:schemeClr val="lt1"/>
              </a:highlight>
              <a:latin typeface="Century Gothic"/>
              <a:ea typeface="Century Gothic"/>
              <a:cs typeface="Century Gothic"/>
              <a:sym typeface="Century Gothic"/>
            </a:endParaRPr>
          </a:p>
          <a:p>
            <a:pPr indent="-311150" lvl="0" marL="457200" rtl="0" algn="l">
              <a:lnSpc>
                <a:spcPct val="100000"/>
              </a:lnSpc>
              <a:spcBef>
                <a:spcPts val="0"/>
              </a:spcBef>
              <a:spcAft>
                <a:spcPts val="1000"/>
              </a:spcAft>
              <a:buClr>
                <a:schemeClr val="dk1"/>
              </a:buClr>
              <a:buSzPts val="1300"/>
              <a:buFont typeface="Century Gothic"/>
              <a:buChar char="●"/>
            </a:pPr>
            <a:r>
              <a:rPr lang="en-US" sz="1300">
                <a:solidFill>
                  <a:srgbClr val="24292E"/>
                </a:solidFill>
                <a:highlight>
                  <a:schemeClr val="lt1"/>
                </a:highlight>
                <a:latin typeface="Century Gothic"/>
                <a:ea typeface="Century Gothic"/>
                <a:cs typeface="Century Gothic"/>
                <a:sym typeface="Century Gothic"/>
              </a:rPr>
              <a:t>supports wrk2, fortio, and Nighthawk as single instance load generators.</a:t>
            </a:r>
            <a:endParaRPr sz="1300">
              <a:solidFill>
                <a:schemeClr val="dk1"/>
              </a:solidFill>
              <a:latin typeface="Century Gothic"/>
              <a:ea typeface="Century Gothic"/>
              <a:cs typeface="Century Gothic"/>
              <a:sym typeface="Century Gothic"/>
            </a:endParaRPr>
          </a:p>
        </p:txBody>
      </p:sp>
      <p:sp>
        <p:nvSpPr>
          <p:cNvPr id="282" name="Google Shape;282;p45"/>
          <p:cNvSpPr txBox="1"/>
          <p:nvPr>
            <p:ph idx="1" type="body"/>
          </p:nvPr>
        </p:nvSpPr>
        <p:spPr>
          <a:xfrm>
            <a:off x="3787500" y="3909825"/>
            <a:ext cx="4276200" cy="1049100"/>
          </a:xfrm>
          <a:prstGeom prst="rect">
            <a:avLst/>
          </a:prstGeom>
        </p:spPr>
        <p:txBody>
          <a:bodyPr anchorCtr="0" anchor="ctr" bIns="121900" lIns="121900" spcFirstLastPara="1" rIns="121900" wrap="square" tIns="121900">
            <a:noAutofit/>
          </a:bodyPr>
          <a:lstStyle/>
          <a:p>
            <a:pPr indent="-311150" lvl="0" marL="457200" rtl="0" algn="l">
              <a:spcBef>
                <a:spcPts val="0"/>
              </a:spcBef>
              <a:spcAft>
                <a:spcPts val="0"/>
              </a:spcAft>
              <a:buClr>
                <a:schemeClr val="dk1"/>
              </a:buClr>
              <a:buSzPts val="1300"/>
              <a:buFont typeface="Century Gothic"/>
              <a:buChar char="●"/>
            </a:pPr>
            <a:r>
              <a:rPr lang="en-US" sz="1300">
                <a:solidFill>
                  <a:schemeClr val="dk1"/>
                </a:solidFill>
                <a:latin typeface="Century Gothic"/>
                <a:ea typeface="Century Gothic"/>
                <a:cs typeface="Century Gothic"/>
                <a:sym typeface="Century Gothic"/>
              </a:rPr>
              <a:t>a Layer 7 performance characterization tool created by Envoy project.</a:t>
            </a:r>
            <a:endParaRPr sz="1300">
              <a:solidFill>
                <a:schemeClr val="dk1"/>
              </a:solidFill>
              <a:latin typeface="Century Gothic"/>
              <a:ea typeface="Century Gothic"/>
              <a:cs typeface="Century Gothic"/>
              <a:sym typeface="Century Gothic"/>
            </a:endParaRPr>
          </a:p>
          <a:p>
            <a:pPr indent="-311150" lvl="0" marL="457200" rtl="0" algn="l">
              <a:spcBef>
                <a:spcPts val="0"/>
              </a:spcBef>
              <a:spcAft>
                <a:spcPts val="0"/>
              </a:spcAft>
              <a:buClr>
                <a:schemeClr val="dk1"/>
              </a:buClr>
              <a:buSzPts val="1300"/>
              <a:buFont typeface="Century Gothic"/>
              <a:buChar char="●"/>
            </a:pPr>
            <a:r>
              <a:rPr lang="en-US" sz="1300">
                <a:solidFill>
                  <a:schemeClr val="dk1"/>
                </a:solidFill>
                <a:latin typeface="Century Gothic"/>
                <a:ea typeface="Century Gothic"/>
                <a:cs typeface="Century Gothic"/>
                <a:sym typeface="Century Gothic"/>
              </a:rPr>
              <a:t>a</a:t>
            </a:r>
            <a:r>
              <a:rPr lang="en-US" sz="1300">
                <a:solidFill>
                  <a:schemeClr val="dk1"/>
                </a:solidFill>
                <a:latin typeface="Century Gothic"/>
                <a:ea typeface="Century Gothic"/>
                <a:cs typeface="Century Gothic"/>
                <a:sym typeface="Century Gothic"/>
              </a:rPr>
              <a:t> load generator custom-built for data plane proxy testing.</a:t>
            </a:r>
            <a:endParaRPr sz="1300">
              <a:solidFill>
                <a:schemeClr val="dk1"/>
              </a:solidFill>
              <a:latin typeface="Century Gothic"/>
              <a:ea typeface="Century Gothic"/>
              <a:cs typeface="Century Gothic"/>
              <a:sym typeface="Century Gothic"/>
            </a:endParaRPr>
          </a:p>
        </p:txBody>
      </p:sp>
      <p:sp>
        <p:nvSpPr>
          <p:cNvPr id="283" name="Google Shape;283;p45"/>
          <p:cNvSpPr txBox="1"/>
          <p:nvPr>
            <p:ph type="title"/>
          </p:nvPr>
        </p:nvSpPr>
        <p:spPr>
          <a:xfrm>
            <a:off x="415600" y="351523"/>
            <a:ext cx="11360700" cy="76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chemeClr val="accent2"/>
                </a:solidFill>
              </a:rPr>
              <a:t>Distributed Performance Analysis</a:t>
            </a:r>
            <a:endParaRPr>
              <a:solidFill>
                <a:schemeClr val="accent2"/>
              </a:solidFill>
            </a:endParaRPr>
          </a:p>
          <a:p>
            <a:pPr indent="0" lvl="0" marL="0" rtl="0" algn="l">
              <a:spcBef>
                <a:spcPts val="0"/>
              </a:spcBef>
              <a:spcAft>
                <a:spcPts val="0"/>
              </a:spcAft>
              <a:buNone/>
            </a:pPr>
            <a:r>
              <a:rPr i="1" lang="en-US" sz="2000">
                <a:solidFill>
                  <a:schemeClr val="accent4"/>
                </a:solidFill>
              </a:rPr>
              <a:t>Distributed systems require distributed analysis</a:t>
            </a:r>
            <a:endParaRPr i="1" sz="2000">
              <a:solidFill>
                <a:schemeClr val="accent4"/>
              </a:solidFill>
            </a:endParaRPr>
          </a:p>
        </p:txBody>
      </p:sp>
      <p:sp>
        <p:nvSpPr>
          <p:cNvPr id="284" name="Google Shape;284;p45"/>
          <p:cNvSpPr txBox="1"/>
          <p:nvPr/>
        </p:nvSpPr>
        <p:spPr>
          <a:xfrm>
            <a:off x="342900" y="4449975"/>
            <a:ext cx="3144900" cy="13152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i="1" lang="en-US" sz="1600" u="sng">
                <a:solidFill>
                  <a:schemeClr val="accent1"/>
                </a:solidFill>
                <a:latin typeface="Century Gothic"/>
                <a:ea typeface="Century Gothic"/>
                <a:cs typeface="Century Gothic"/>
                <a:sym typeface="Century Gothic"/>
                <a:hlinkClick r:id="rId3"/>
              </a:rPr>
              <a:t>layer5.io/projects/distributed-performance-testing</a:t>
            </a:r>
            <a:endParaRPr b="1" i="1" sz="1600">
              <a:solidFill>
                <a:schemeClr val="accent1"/>
              </a:solidFill>
              <a:latin typeface="Century Gothic"/>
              <a:ea typeface="Century Gothic"/>
              <a:cs typeface="Century Gothic"/>
              <a:sym typeface="Century Gothic"/>
            </a:endParaRPr>
          </a:p>
        </p:txBody>
      </p:sp>
      <p:sp>
        <p:nvSpPr>
          <p:cNvPr id="285" name="Google Shape;285;p45"/>
          <p:cNvSpPr txBox="1"/>
          <p:nvPr>
            <p:ph idx="1" type="body"/>
          </p:nvPr>
        </p:nvSpPr>
        <p:spPr>
          <a:xfrm>
            <a:off x="3789475" y="1288900"/>
            <a:ext cx="7860900" cy="20580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b="1" lang="en-US" sz="2000">
                <a:solidFill>
                  <a:schemeClr val="dk1"/>
                </a:solidFill>
                <a:latin typeface="Century Gothic"/>
                <a:ea typeface="Century Gothic"/>
                <a:cs typeface="Century Gothic"/>
                <a:sym typeface="Century Gothic"/>
              </a:rPr>
              <a:t>Problem: </a:t>
            </a:r>
            <a:endParaRPr sz="1700">
              <a:solidFill>
                <a:schemeClr val="dk1"/>
              </a:solidFill>
              <a:latin typeface="Century Gothic"/>
              <a:ea typeface="Century Gothic"/>
              <a:cs typeface="Century Gothic"/>
              <a:sym typeface="Century Gothic"/>
            </a:endParaRPr>
          </a:p>
          <a:p>
            <a:pPr indent="-311150" lvl="0" marL="457200" rtl="0" algn="l">
              <a:lnSpc>
                <a:spcPct val="115000"/>
              </a:lnSpc>
              <a:spcBef>
                <a:spcPts val="1000"/>
              </a:spcBef>
              <a:spcAft>
                <a:spcPts val="0"/>
              </a:spcAft>
              <a:buClr>
                <a:schemeClr val="dk1"/>
              </a:buClr>
              <a:buSzPts val="1300"/>
              <a:buFont typeface="Century Gothic"/>
              <a:buChar char="●"/>
            </a:pPr>
            <a:r>
              <a:rPr lang="en-US" sz="1300">
                <a:solidFill>
                  <a:schemeClr val="dk1"/>
                </a:solidFill>
                <a:latin typeface="Century Gothic"/>
                <a:ea typeface="Century Gothic"/>
                <a:cs typeface="Century Gothic"/>
                <a:sym typeface="Century Gothic"/>
              </a:rPr>
              <a:t>Many performance benchmarks are limited to single instance load generation.This limits the amount of traffic and the variety of behavioral analysis.</a:t>
            </a:r>
            <a:endParaRPr sz="1300">
              <a:solidFill>
                <a:schemeClr val="dk1"/>
              </a:solidFill>
              <a:latin typeface="Century Gothic"/>
              <a:ea typeface="Century Gothic"/>
              <a:cs typeface="Century Gothic"/>
              <a:sym typeface="Century Gothic"/>
            </a:endParaRPr>
          </a:p>
          <a:p>
            <a:pPr indent="-317500" lvl="0" marL="457200" rtl="0" algn="l">
              <a:lnSpc>
                <a:spcPct val="115000"/>
              </a:lnSpc>
              <a:spcBef>
                <a:spcPts val="1000"/>
              </a:spcBef>
              <a:spcAft>
                <a:spcPts val="0"/>
              </a:spcAft>
              <a:buClr>
                <a:schemeClr val="dk1"/>
              </a:buClr>
              <a:buSzPts val="1400"/>
              <a:buFont typeface="Century Gothic"/>
              <a:buChar char="●"/>
            </a:pPr>
            <a:r>
              <a:rPr lang="en-US" sz="1300">
                <a:solidFill>
                  <a:schemeClr val="dk1"/>
                </a:solidFill>
                <a:latin typeface="Century Gothic"/>
                <a:ea typeface="Century Gothic"/>
                <a:cs typeface="Century Gothic"/>
                <a:sym typeface="Century Gothic"/>
              </a:rPr>
              <a:t>Distributed load testing in parallel poses a challenge when merging results without losing the precision we need to gain insight into the high tail percentiles</a:t>
            </a:r>
            <a:r>
              <a:rPr lang="en-US" sz="1600">
                <a:solidFill>
                  <a:schemeClr val="dk1"/>
                </a:solidFill>
                <a:latin typeface="Century Gothic"/>
                <a:ea typeface="Century Gothic"/>
                <a:cs typeface="Century Gothic"/>
                <a:sym typeface="Century Gothic"/>
              </a:rPr>
              <a:t>.</a:t>
            </a:r>
            <a:endParaRPr sz="1600">
              <a:solidFill>
                <a:schemeClr val="dk1"/>
              </a:solidFill>
              <a:latin typeface="Century Gothic"/>
              <a:ea typeface="Century Gothic"/>
              <a:cs typeface="Century Gothic"/>
              <a:sym typeface="Century Gothic"/>
            </a:endParaRPr>
          </a:p>
        </p:txBody>
      </p:sp>
      <p:sp>
        <p:nvSpPr>
          <p:cNvPr id="286" name="Google Shape;286;p45"/>
          <p:cNvSpPr txBox="1"/>
          <p:nvPr/>
        </p:nvSpPr>
        <p:spPr>
          <a:xfrm>
            <a:off x="5049575" y="5117750"/>
            <a:ext cx="5955900" cy="88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US" sz="1300">
                <a:solidFill>
                  <a:srgbClr val="24292E"/>
                </a:solidFill>
                <a:highlight>
                  <a:srgbClr val="FFFFFF"/>
                </a:highlight>
                <a:latin typeface="Century Gothic"/>
                <a:ea typeface="Century Gothic"/>
                <a:cs typeface="Century Gothic"/>
                <a:sym typeface="Century Gothic"/>
              </a:rPr>
              <a:t>Distributed load testing offers insight into system behaviors that arguably more accurately represent real world behaviors of services under load as that load comes from any number of sources.</a:t>
            </a:r>
            <a:endParaRPr sz="1300">
              <a:solidFill>
                <a:srgbClr val="24292E"/>
              </a:solidFill>
              <a:highlight>
                <a:srgbClr val="FFFFFF"/>
              </a:highlight>
              <a:latin typeface="Century Gothic"/>
              <a:ea typeface="Century Gothic"/>
              <a:cs typeface="Century Gothic"/>
              <a:sym typeface="Century Gothic"/>
            </a:endParaRPr>
          </a:p>
        </p:txBody>
      </p:sp>
      <p:pic>
        <p:nvPicPr>
          <p:cNvPr id="287" name="Google Shape;287;p45"/>
          <p:cNvPicPr preferRelativeResize="0"/>
          <p:nvPr/>
        </p:nvPicPr>
        <p:blipFill>
          <a:blip r:embed="rId4">
            <a:alphaModFix/>
          </a:blip>
          <a:stretch>
            <a:fillRect/>
          </a:stretch>
        </p:blipFill>
        <p:spPr>
          <a:xfrm>
            <a:off x="638500" y="2306775"/>
            <a:ext cx="2419350" cy="1790700"/>
          </a:xfrm>
          <a:prstGeom prst="rect">
            <a:avLst/>
          </a:prstGeom>
          <a:noFill/>
          <a:ln>
            <a:noFill/>
          </a:ln>
        </p:spPr>
      </p:pic>
      <p:sp>
        <p:nvSpPr>
          <p:cNvPr id="288" name="Google Shape;288;p45"/>
          <p:cNvSpPr txBox="1"/>
          <p:nvPr/>
        </p:nvSpPr>
        <p:spPr>
          <a:xfrm>
            <a:off x="5175001" y="3342825"/>
            <a:ext cx="1657800" cy="62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000">
                <a:solidFill>
                  <a:schemeClr val="accent1"/>
                </a:solidFill>
                <a:latin typeface="Century Gothic"/>
                <a:ea typeface="Century Gothic"/>
                <a:cs typeface="Century Gothic"/>
                <a:sym typeface="Century Gothic"/>
              </a:rPr>
              <a:t>Nighthawk</a:t>
            </a:r>
            <a:endParaRPr sz="2000">
              <a:solidFill>
                <a:schemeClr val="accent1"/>
              </a:solidFill>
              <a:latin typeface="Century Gothic"/>
              <a:ea typeface="Century Gothic"/>
              <a:cs typeface="Century Gothic"/>
              <a:sym typeface="Century Gothic"/>
            </a:endParaRPr>
          </a:p>
        </p:txBody>
      </p:sp>
      <p:sp>
        <p:nvSpPr>
          <p:cNvPr id="289" name="Google Shape;289;p45"/>
          <p:cNvSpPr txBox="1"/>
          <p:nvPr/>
        </p:nvSpPr>
        <p:spPr>
          <a:xfrm>
            <a:off x="9671075" y="3342837"/>
            <a:ext cx="1334400" cy="567000"/>
          </a:xfrm>
          <a:prstGeom prst="rect">
            <a:avLst/>
          </a:prstGeom>
          <a:noFill/>
          <a:ln>
            <a:noFill/>
          </a:ln>
        </p:spPr>
        <p:txBody>
          <a:bodyPr anchorCtr="0" anchor="t" bIns="91425" lIns="114300" spcFirstLastPara="1" rIns="91425" wrap="square" tIns="91425">
            <a:noAutofit/>
          </a:bodyPr>
          <a:lstStyle/>
          <a:p>
            <a:pPr indent="0" lvl="0" marL="0" rtl="0" algn="l">
              <a:spcBef>
                <a:spcPts val="0"/>
              </a:spcBef>
              <a:spcAft>
                <a:spcPts val="0"/>
              </a:spcAft>
              <a:buNone/>
            </a:pPr>
            <a:r>
              <a:rPr b="1" lang="en-US" sz="2000">
                <a:solidFill>
                  <a:schemeClr val="accent1"/>
                </a:solidFill>
                <a:latin typeface="Century Gothic"/>
                <a:ea typeface="Century Gothic"/>
                <a:cs typeface="Century Gothic"/>
                <a:sym typeface="Century Gothic"/>
              </a:rPr>
              <a:t>Meshery </a:t>
            </a:r>
            <a:endParaRPr sz="2000">
              <a:solidFill>
                <a:schemeClr val="accent1"/>
              </a:solidFill>
              <a:latin typeface="Century Gothic"/>
              <a:ea typeface="Century Gothic"/>
              <a:cs typeface="Century Gothic"/>
              <a:sym typeface="Century Gothic"/>
            </a:endParaRPr>
          </a:p>
        </p:txBody>
      </p:sp>
      <p:sp>
        <p:nvSpPr>
          <p:cNvPr id="290" name="Google Shape;290;p45"/>
          <p:cNvSpPr txBox="1"/>
          <p:nvPr/>
        </p:nvSpPr>
        <p:spPr>
          <a:xfrm>
            <a:off x="7857275" y="3171675"/>
            <a:ext cx="632700" cy="56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4400">
                <a:solidFill>
                  <a:schemeClr val="accent1"/>
                </a:solidFill>
                <a:latin typeface="Century Gothic"/>
                <a:ea typeface="Century Gothic"/>
                <a:cs typeface="Century Gothic"/>
                <a:sym typeface="Century Gothic"/>
              </a:rPr>
              <a:t>+</a:t>
            </a:r>
            <a:endParaRPr/>
          </a:p>
        </p:txBody>
      </p:sp>
      <p:sp>
        <p:nvSpPr>
          <p:cNvPr id="291" name="Google Shape;291;p45"/>
          <p:cNvSpPr txBox="1"/>
          <p:nvPr/>
        </p:nvSpPr>
        <p:spPr>
          <a:xfrm>
            <a:off x="4317550" y="5053875"/>
            <a:ext cx="632700" cy="56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4400">
                <a:solidFill>
                  <a:schemeClr val="accent1"/>
                </a:solidFill>
                <a:latin typeface="Century Gothic"/>
                <a:ea typeface="Century Gothic"/>
                <a:cs typeface="Century Gothic"/>
                <a:sym typeface="Century Gothic"/>
              </a:rPr>
              <a:t>=</a:t>
            </a:r>
            <a:endParaRPr/>
          </a:p>
        </p:txBody>
      </p:sp>
      <p:cxnSp>
        <p:nvCxnSpPr>
          <p:cNvPr id="292" name="Google Shape;292;p45"/>
          <p:cNvCxnSpPr/>
          <p:nvPr/>
        </p:nvCxnSpPr>
        <p:spPr>
          <a:xfrm>
            <a:off x="5608625" y="5053875"/>
            <a:ext cx="5130000" cy="0"/>
          </a:xfrm>
          <a:prstGeom prst="straightConnector1">
            <a:avLst/>
          </a:prstGeom>
          <a:noFill/>
          <a:ln cap="flat" cmpd="sng" w="9525">
            <a:solidFill>
              <a:schemeClr val="accent1"/>
            </a:solidFill>
            <a:prstDash val="lgDash"/>
            <a:round/>
            <a:headEnd len="med" w="med" type="none"/>
            <a:tailEnd len="med" w="med" type="none"/>
          </a:ln>
        </p:spPr>
      </p:cxnSp>
      <p:pic>
        <p:nvPicPr>
          <p:cNvPr id="293" name="Google Shape;293;p45"/>
          <p:cNvPicPr preferRelativeResize="0"/>
          <p:nvPr/>
        </p:nvPicPr>
        <p:blipFill>
          <a:blip r:embed="rId5">
            <a:alphaModFix/>
          </a:blip>
          <a:stretch>
            <a:fillRect/>
          </a:stretch>
        </p:blipFill>
        <p:spPr>
          <a:xfrm>
            <a:off x="10048325" y="125060"/>
            <a:ext cx="2048724" cy="121643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6"/>
          <p:cNvSpPr txBox="1"/>
          <p:nvPr>
            <p:ph idx="4294967295" type="ctrTitle"/>
          </p:nvPr>
        </p:nvSpPr>
        <p:spPr>
          <a:xfrm>
            <a:off x="415661" y="759067"/>
            <a:ext cx="11360700" cy="273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US" sz="6900">
                <a:solidFill>
                  <a:srgbClr val="FFFFFF"/>
                </a:solidFill>
              </a:rPr>
              <a:t>Call for Participation</a:t>
            </a:r>
            <a:endParaRPr sz="6900">
              <a:solidFill>
                <a:srgbClr val="FFFFFF"/>
              </a:solidFill>
            </a:endParaRPr>
          </a:p>
        </p:txBody>
      </p:sp>
      <p:sp>
        <p:nvSpPr>
          <p:cNvPr id="300" name="Google Shape;300;p46"/>
          <p:cNvSpPr txBox="1"/>
          <p:nvPr>
            <p:ph idx="1" type="subTitle"/>
          </p:nvPr>
        </p:nvSpPr>
        <p:spPr>
          <a:xfrm>
            <a:off x="1266000" y="2779700"/>
            <a:ext cx="9660000" cy="2226000"/>
          </a:xfrm>
          <a:prstGeom prst="rect">
            <a:avLst/>
          </a:prstGeom>
          <a:noFill/>
          <a:ln>
            <a:noFill/>
          </a:ln>
        </p:spPr>
        <p:txBody>
          <a:bodyPr anchorCtr="0" anchor="ctr" bIns="91425" lIns="91425" spcFirstLastPara="1" rIns="91425" wrap="square" tIns="91425">
            <a:noAutofit/>
          </a:bodyPr>
          <a:lstStyle/>
          <a:p>
            <a:pPr indent="-298450" lvl="0" marL="342900" rtl="0" algn="l">
              <a:lnSpc>
                <a:spcPct val="150000"/>
              </a:lnSpc>
              <a:spcBef>
                <a:spcPts val="800"/>
              </a:spcBef>
              <a:spcAft>
                <a:spcPts val="0"/>
              </a:spcAft>
              <a:buClr>
                <a:srgbClr val="F3F3F3"/>
              </a:buClr>
              <a:buSzPts val="2100"/>
              <a:buChar char="•"/>
            </a:pPr>
            <a:r>
              <a:rPr lang="en-US" sz="2100" u="sng">
                <a:solidFill>
                  <a:srgbClr val="F3F3F3"/>
                </a:solidFill>
                <a:latin typeface="Century Gothic"/>
                <a:ea typeface="Century Gothic"/>
                <a:cs typeface="Century Gothic"/>
                <a:sym typeface="Century Gothic"/>
                <a:hlinkClick r:id="rId3"/>
              </a:rPr>
              <a:t>Meet</a:t>
            </a:r>
            <a:r>
              <a:rPr lang="en-US" sz="2100">
                <a:solidFill>
                  <a:srgbClr val="F3F3F3"/>
                </a:solidFill>
                <a:latin typeface="Century Gothic"/>
                <a:ea typeface="Century Gothic"/>
                <a:cs typeface="Century Gothic"/>
                <a:sym typeface="Century Gothic"/>
              </a:rPr>
              <a:t> on 1st and 3rd Thursday of every month at 11am Pacific. </a:t>
            </a:r>
            <a:endParaRPr sz="2100">
              <a:solidFill>
                <a:srgbClr val="F3F3F3"/>
              </a:solidFill>
              <a:latin typeface="Century Gothic"/>
              <a:ea typeface="Century Gothic"/>
              <a:cs typeface="Century Gothic"/>
              <a:sym typeface="Century Gothic"/>
            </a:endParaRPr>
          </a:p>
          <a:p>
            <a:pPr indent="-298450" lvl="0" marL="342900" rtl="0" algn="l">
              <a:lnSpc>
                <a:spcPct val="150000"/>
              </a:lnSpc>
              <a:spcBef>
                <a:spcPts val="0"/>
              </a:spcBef>
              <a:spcAft>
                <a:spcPts val="0"/>
              </a:spcAft>
              <a:buClr>
                <a:srgbClr val="F3F3F3"/>
              </a:buClr>
              <a:buSzPts val="2100"/>
              <a:buChar char="•"/>
            </a:pPr>
            <a:r>
              <a:rPr lang="en-US" sz="2100">
                <a:solidFill>
                  <a:srgbClr val="F3F3F3"/>
                </a:solidFill>
                <a:latin typeface="Century Gothic"/>
                <a:ea typeface="Century Gothic"/>
                <a:cs typeface="Century Gothic"/>
                <a:sym typeface="Century Gothic"/>
              </a:rPr>
              <a:t>Read: </a:t>
            </a:r>
            <a:r>
              <a:rPr lang="en-US" sz="2100" u="sng">
                <a:solidFill>
                  <a:srgbClr val="F3F3F3"/>
                </a:solidFill>
                <a:latin typeface="Century Gothic"/>
                <a:ea typeface="Century Gothic"/>
                <a:cs typeface="Century Gothic"/>
                <a:sym typeface="Century Gothic"/>
                <a:hlinkClick r:id="rId4"/>
              </a:rPr>
              <a:t>meeting minutes</a:t>
            </a:r>
            <a:r>
              <a:rPr lang="en-US" sz="2100">
                <a:solidFill>
                  <a:srgbClr val="F3F3F3"/>
                </a:solidFill>
                <a:latin typeface="Century Gothic"/>
                <a:ea typeface="Century Gothic"/>
                <a:cs typeface="Century Gothic"/>
                <a:sym typeface="Century Gothic"/>
              </a:rPr>
              <a:t>.</a:t>
            </a:r>
            <a:endParaRPr sz="2100">
              <a:solidFill>
                <a:srgbClr val="F3F3F3"/>
              </a:solidFill>
              <a:latin typeface="Century Gothic"/>
              <a:ea typeface="Century Gothic"/>
              <a:cs typeface="Century Gothic"/>
              <a:sym typeface="Century Gothic"/>
            </a:endParaRPr>
          </a:p>
          <a:p>
            <a:pPr indent="-298450" lvl="0" marL="342900" rtl="0" algn="l">
              <a:lnSpc>
                <a:spcPct val="150000"/>
              </a:lnSpc>
              <a:spcBef>
                <a:spcPts val="0"/>
              </a:spcBef>
              <a:spcAft>
                <a:spcPts val="0"/>
              </a:spcAft>
              <a:buClr>
                <a:srgbClr val="F3F3F3"/>
              </a:buClr>
              <a:buSzPts val="2100"/>
              <a:buChar char="•"/>
            </a:pPr>
            <a:r>
              <a:rPr lang="en-US" sz="2100">
                <a:solidFill>
                  <a:srgbClr val="F3F3F3"/>
                </a:solidFill>
                <a:latin typeface="Century Gothic"/>
                <a:ea typeface="Century Gothic"/>
                <a:cs typeface="Century Gothic"/>
                <a:sym typeface="Century Gothic"/>
              </a:rPr>
              <a:t>Connect: Slack Channel (</a:t>
            </a:r>
            <a:r>
              <a:rPr lang="en-US" sz="2100" u="sng">
                <a:solidFill>
                  <a:srgbClr val="F3F3F3"/>
                </a:solidFill>
                <a:latin typeface="Century Gothic"/>
                <a:ea typeface="Century Gothic"/>
                <a:cs typeface="Century Gothic"/>
                <a:sym typeface="Century Gothic"/>
                <a:hlinkClick r:id="rId5"/>
              </a:rPr>
              <a:t>#sig-network</a:t>
            </a:r>
            <a:r>
              <a:rPr lang="en-US" sz="2100">
                <a:solidFill>
                  <a:srgbClr val="F3F3F3"/>
                </a:solidFill>
                <a:latin typeface="Century Gothic"/>
                <a:ea typeface="Century Gothic"/>
                <a:cs typeface="Century Gothic"/>
                <a:sym typeface="Century Gothic"/>
              </a:rPr>
              <a:t>). </a:t>
            </a:r>
            <a:endParaRPr sz="2100">
              <a:solidFill>
                <a:srgbClr val="F3F3F3"/>
              </a:solidFill>
              <a:latin typeface="Century Gothic"/>
              <a:ea typeface="Century Gothic"/>
              <a:cs typeface="Century Gothic"/>
              <a:sym typeface="Century Gothic"/>
            </a:endParaRPr>
          </a:p>
          <a:p>
            <a:pPr indent="-298450" lvl="0" marL="342900" rtl="0" algn="l">
              <a:lnSpc>
                <a:spcPct val="150000"/>
              </a:lnSpc>
              <a:spcBef>
                <a:spcPts val="0"/>
              </a:spcBef>
              <a:spcAft>
                <a:spcPts val="0"/>
              </a:spcAft>
              <a:buClr>
                <a:srgbClr val="F3F3F3"/>
              </a:buClr>
              <a:buSzPts val="2100"/>
              <a:buChar char="•"/>
            </a:pPr>
            <a:r>
              <a:rPr lang="en-US" sz="2100">
                <a:solidFill>
                  <a:srgbClr val="F3F3F3"/>
                </a:solidFill>
                <a:latin typeface="Century Gothic"/>
                <a:ea typeface="Century Gothic"/>
                <a:cs typeface="Century Gothic"/>
                <a:sym typeface="Century Gothic"/>
              </a:rPr>
              <a:t>Join: </a:t>
            </a:r>
            <a:r>
              <a:rPr lang="en-US" sz="2100" u="sng">
                <a:solidFill>
                  <a:srgbClr val="F3F3F3"/>
                </a:solidFill>
                <a:latin typeface="Century Gothic"/>
                <a:ea typeface="Century Gothic"/>
                <a:cs typeface="Century Gothic"/>
                <a:sym typeface="Century Gothic"/>
                <a:hlinkClick r:id="rId6"/>
              </a:rPr>
              <a:t>SIG-Network</a:t>
            </a:r>
            <a:r>
              <a:rPr lang="en-US" sz="2100">
                <a:solidFill>
                  <a:srgbClr val="F3F3F3"/>
                </a:solidFill>
                <a:latin typeface="Century Gothic"/>
                <a:ea typeface="Century Gothic"/>
                <a:cs typeface="Century Gothic"/>
                <a:sym typeface="Century Gothic"/>
              </a:rPr>
              <a:t> mailer at </a:t>
            </a:r>
            <a:r>
              <a:rPr lang="en-US" sz="2100" u="sng">
                <a:solidFill>
                  <a:srgbClr val="F3F3F3"/>
                </a:solidFill>
                <a:latin typeface="Century Gothic"/>
                <a:ea typeface="Century Gothic"/>
                <a:cs typeface="Century Gothic"/>
                <a:sym typeface="Century Gothic"/>
                <a:hlinkClick r:id="rId7"/>
              </a:rPr>
              <a:t>lists.cncf.io</a:t>
            </a:r>
            <a:endParaRPr sz="4300">
              <a:solidFill>
                <a:srgbClr val="F3F3F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3"/>
          <p:cNvSpPr txBox="1"/>
          <p:nvPr>
            <p:ph type="title"/>
          </p:nvPr>
        </p:nvSpPr>
        <p:spPr>
          <a:xfrm>
            <a:off x="831800" y="2160775"/>
            <a:ext cx="10944600" cy="137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US" sz="6900">
                <a:solidFill>
                  <a:srgbClr val="FFFFFF"/>
                </a:solidFill>
              </a:rPr>
              <a:t>CNCF SIG Network</a:t>
            </a:r>
            <a:endParaRPr b="1" sz="6900">
              <a:solidFill>
                <a:srgbClr val="FFFFFF"/>
              </a:solidFill>
            </a:endParaRPr>
          </a:p>
        </p:txBody>
      </p:sp>
      <p:sp>
        <p:nvSpPr>
          <p:cNvPr id="176" name="Google Shape;176;p33"/>
          <p:cNvSpPr txBox="1"/>
          <p:nvPr>
            <p:ph idx="1" type="subTitle"/>
          </p:nvPr>
        </p:nvSpPr>
        <p:spPr>
          <a:xfrm>
            <a:off x="415650" y="3280308"/>
            <a:ext cx="11360700" cy="105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4300">
                <a:solidFill>
                  <a:schemeClr val="accent5"/>
                </a:solidFill>
              </a:rPr>
              <a:t>Introduction</a:t>
            </a:r>
            <a:endParaRPr sz="4300">
              <a:solidFill>
                <a:schemeClr val="accent5"/>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4"/>
          <p:cNvSpPr txBox="1"/>
          <p:nvPr>
            <p:ph type="title"/>
          </p:nvPr>
        </p:nvSpPr>
        <p:spPr>
          <a:xfrm>
            <a:off x="342900" y="428518"/>
            <a:ext cx="11506500" cy="59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Mission </a:t>
            </a:r>
            <a:r>
              <a:rPr lang="en-US">
                <a:solidFill>
                  <a:srgbClr val="252A60"/>
                </a:solidFill>
              </a:rPr>
              <a:t>Statement</a:t>
            </a:r>
            <a:endParaRPr>
              <a:solidFill>
                <a:srgbClr val="252A60"/>
              </a:solidFill>
            </a:endParaRPr>
          </a:p>
        </p:txBody>
      </p:sp>
      <p:sp>
        <p:nvSpPr>
          <p:cNvPr id="182" name="Google Shape;182;p34"/>
          <p:cNvSpPr txBox="1"/>
          <p:nvPr>
            <p:ph idx="1" type="body"/>
          </p:nvPr>
        </p:nvSpPr>
        <p:spPr>
          <a:xfrm>
            <a:off x="342900" y="1117600"/>
            <a:ext cx="11506500" cy="2281500"/>
          </a:xfrm>
          <a:prstGeom prst="rect">
            <a:avLst/>
          </a:prstGeom>
        </p:spPr>
        <p:txBody>
          <a:bodyPr anchorCtr="0" anchor="ctr" bIns="91425" lIns="91425" spcFirstLastPara="1" rIns="91425" wrap="square" tIns="91425">
            <a:noAutofit/>
          </a:bodyPr>
          <a:lstStyle/>
          <a:p>
            <a:pPr indent="0" lvl="0" marL="0" rtl="0" algn="l">
              <a:lnSpc>
                <a:spcPct val="115000"/>
              </a:lnSpc>
              <a:spcBef>
                <a:spcPts val="1100"/>
              </a:spcBef>
              <a:spcAft>
                <a:spcPts val="0"/>
              </a:spcAft>
              <a:buNone/>
            </a:pPr>
            <a:r>
              <a:rPr lang="en-US"/>
              <a:t>With an ever steady eye to the needs of workloads and developers who create them and operators who run them, SIG Network’s mission is to enable widespread and successful development, deployment and operation of resilient and intelligent network systems in cloud native environments. </a:t>
            </a:r>
            <a:endParaRPr/>
          </a:p>
        </p:txBody>
      </p:sp>
      <p:sp>
        <p:nvSpPr>
          <p:cNvPr id="183" name="Google Shape;183;p34"/>
          <p:cNvSpPr txBox="1"/>
          <p:nvPr/>
        </p:nvSpPr>
        <p:spPr>
          <a:xfrm>
            <a:off x="1129625" y="3301175"/>
            <a:ext cx="8267700" cy="290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100"/>
              </a:spcBef>
              <a:spcAft>
                <a:spcPts val="0"/>
              </a:spcAft>
              <a:buNone/>
            </a:pPr>
            <a:r>
              <a:rPr lang="en-US" sz="2400">
                <a:solidFill>
                  <a:schemeClr val="dk2"/>
                </a:solidFill>
                <a:latin typeface="Century Gothic"/>
                <a:ea typeface="Century Gothic"/>
                <a:cs typeface="Century Gothic"/>
                <a:sym typeface="Century Gothic"/>
              </a:rPr>
              <a:t>In this endeavor, we seek to:</a:t>
            </a:r>
            <a:endParaRPr sz="2400">
              <a:solidFill>
                <a:schemeClr val="dk2"/>
              </a:solidFill>
              <a:latin typeface="Century Gothic"/>
              <a:ea typeface="Century Gothic"/>
              <a:cs typeface="Century Gothic"/>
              <a:sym typeface="Century Gothic"/>
            </a:endParaRPr>
          </a:p>
          <a:p>
            <a:pPr indent="-457200" lvl="0" marL="609600" rtl="0" algn="l">
              <a:lnSpc>
                <a:spcPct val="90000"/>
              </a:lnSpc>
              <a:spcBef>
                <a:spcPts val="1100"/>
              </a:spcBef>
              <a:spcAft>
                <a:spcPts val="0"/>
              </a:spcAft>
              <a:buClr>
                <a:schemeClr val="accent3"/>
              </a:buClr>
              <a:buSzPts val="2400"/>
              <a:buAutoNum type="arabicPeriod"/>
            </a:pPr>
            <a:r>
              <a:rPr lang="en-US" sz="2400">
                <a:solidFill>
                  <a:schemeClr val="dk2"/>
                </a:solidFill>
                <a:latin typeface="Century Gothic"/>
                <a:ea typeface="Century Gothic"/>
                <a:cs typeface="Century Gothic"/>
                <a:sym typeface="Century Gothic"/>
              </a:rPr>
              <a:t>Clarify and inform.</a:t>
            </a:r>
            <a:endParaRPr sz="2400">
              <a:solidFill>
                <a:schemeClr val="dk2"/>
              </a:solidFill>
              <a:latin typeface="Century Gothic"/>
              <a:ea typeface="Century Gothic"/>
              <a:cs typeface="Century Gothic"/>
              <a:sym typeface="Century Gothic"/>
            </a:endParaRPr>
          </a:p>
          <a:p>
            <a:pPr indent="-457200" lvl="0" marL="609600" rtl="0" algn="l">
              <a:lnSpc>
                <a:spcPct val="90000"/>
              </a:lnSpc>
              <a:spcBef>
                <a:spcPts val="1100"/>
              </a:spcBef>
              <a:spcAft>
                <a:spcPts val="0"/>
              </a:spcAft>
              <a:buClr>
                <a:schemeClr val="accent3"/>
              </a:buClr>
              <a:buSzPts val="2400"/>
              <a:buAutoNum type="arabicPeriod"/>
            </a:pPr>
            <a:r>
              <a:rPr lang="en-US" sz="2400">
                <a:solidFill>
                  <a:schemeClr val="dk2"/>
                </a:solidFill>
                <a:latin typeface="Century Gothic"/>
                <a:ea typeface="Century Gothic"/>
                <a:cs typeface="Century Gothic"/>
                <a:sym typeface="Century Gothic"/>
              </a:rPr>
              <a:t>Collaborate and interrelate. </a:t>
            </a:r>
            <a:endParaRPr sz="2400">
              <a:solidFill>
                <a:schemeClr val="dk2"/>
              </a:solidFill>
              <a:latin typeface="Century Gothic"/>
              <a:ea typeface="Century Gothic"/>
              <a:cs typeface="Century Gothic"/>
              <a:sym typeface="Century Gothic"/>
            </a:endParaRPr>
          </a:p>
          <a:p>
            <a:pPr indent="-457200" lvl="0" marL="609600" rtl="0" algn="l">
              <a:lnSpc>
                <a:spcPct val="90000"/>
              </a:lnSpc>
              <a:spcBef>
                <a:spcPts val="1100"/>
              </a:spcBef>
              <a:spcAft>
                <a:spcPts val="0"/>
              </a:spcAft>
              <a:buClr>
                <a:schemeClr val="accent3"/>
              </a:buClr>
              <a:buSzPts val="2400"/>
              <a:buAutoNum type="arabicPeriod"/>
            </a:pPr>
            <a:r>
              <a:rPr lang="en-US" sz="2400">
                <a:solidFill>
                  <a:schemeClr val="dk2"/>
                </a:solidFill>
                <a:latin typeface="Century Gothic"/>
                <a:ea typeface="Century Gothic"/>
                <a:cs typeface="Century Gothic"/>
                <a:sym typeface="Century Gothic"/>
              </a:rPr>
              <a:t>Assist and attract projects. </a:t>
            </a:r>
            <a:endParaRPr sz="2400">
              <a:solidFill>
                <a:schemeClr val="dk2"/>
              </a:solidFill>
              <a:latin typeface="Century Gothic"/>
              <a:ea typeface="Century Gothic"/>
              <a:cs typeface="Century Gothic"/>
              <a:sym typeface="Century Gothic"/>
            </a:endParaRPr>
          </a:p>
          <a:p>
            <a:pPr indent="-457200" lvl="0" marL="609600" rtl="0" algn="l">
              <a:lnSpc>
                <a:spcPct val="90000"/>
              </a:lnSpc>
              <a:spcBef>
                <a:spcPts val="1100"/>
              </a:spcBef>
              <a:spcAft>
                <a:spcPts val="0"/>
              </a:spcAft>
              <a:buClr>
                <a:schemeClr val="accent3"/>
              </a:buClr>
              <a:buSzPts val="2400"/>
              <a:buAutoNum type="arabicPeriod"/>
            </a:pPr>
            <a:r>
              <a:rPr lang="en-US" sz="2400">
                <a:solidFill>
                  <a:schemeClr val="dk2"/>
                </a:solidFill>
                <a:latin typeface="Century Gothic"/>
                <a:ea typeface="Century Gothic"/>
                <a:cs typeface="Century Gothic"/>
                <a:sym typeface="Century Gothic"/>
              </a:rPr>
              <a:t>Afford impartial stewardship.</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5"/>
          <p:cNvSpPr txBox="1"/>
          <p:nvPr>
            <p:ph type="title"/>
          </p:nvPr>
        </p:nvSpPr>
        <p:spPr>
          <a:xfrm>
            <a:off x="342900" y="428518"/>
            <a:ext cx="11506500" cy="59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Chairs</a:t>
            </a:r>
            <a:endParaRPr/>
          </a:p>
        </p:txBody>
      </p:sp>
      <p:sp>
        <p:nvSpPr>
          <p:cNvPr id="190" name="Google Shape;190;p35"/>
          <p:cNvSpPr txBox="1"/>
          <p:nvPr>
            <p:ph idx="1" type="body"/>
          </p:nvPr>
        </p:nvSpPr>
        <p:spPr>
          <a:xfrm>
            <a:off x="614438" y="4509350"/>
            <a:ext cx="2841600" cy="1548300"/>
          </a:xfrm>
          <a:prstGeom prst="rect">
            <a:avLst/>
          </a:prstGeom>
        </p:spPr>
        <p:txBody>
          <a:bodyPr anchorCtr="0" anchor="ctr" bIns="91425" lIns="91425" spcFirstLastPara="1" rIns="91425" wrap="square" tIns="91425">
            <a:noAutofit/>
          </a:bodyPr>
          <a:lstStyle/>
          <a:p>
            <a:pPr indent="0" lvl="0" marL="0" rtl="0" algn="ctr">
              <a:spcBef>
                <a:spcPts val="1100"/>
              </a:spcBef>
              <a:spcAft>
                <a:spcPts val="0"/>
              </a:spcAft>
              <a:buNone/>
            </a:pPr>
            <a:r>
              <a:rPr b="1" lang="en-US"/>
              <a:t>Matt Klein</a:t>
            </a:r>
            <a:endParaRPr b="1"/>
          </a:p>
          <a:p>
            <a:pPr indent="0" lvl="0" marL="0" rtl="0" algn="ctr">
              <a:spcBef>
                <a:spcPts val="1100"/>
              </a:spcBef>
              <a:spcAft>
                <a:spcPts val="0"/>
              </a:spcAft>
              <a:buNone/>
            </a:pPr>
            <a:r>
              <a:rPr lang="en-US"/>
              <a:t>Lyft</a:t>
            </a:r>
            <a:endParaRPr/>
          </a:p>
          <a:p>
            <a:pPr indent="0" lvl="0" marL="0" rtl="0" algn="ctr">
              <a:spcBef>
                <a:spcPts val="1100"/>
              </a:spcBef>
              <a:spcAft>
                <a:spcPts val="0"/>
              </a:spcAft>
              <a:buNone/>
            </a:pPr>
            <a:r>
              <a:rPr lang="en-US"/>
              <a:t>@</a:t>
            </a:r>
            <a:r>
              <a:rPr lang="en-US"/>
              <a:t>mattklein123</a:t>
            </a:r>
            <a:endParaRPr/>
          </a:p>
        </p:txBody>
      </p:sp>
      <p:sp>
        <p:nvSpPr>
          <p:cNvPr id="191" name="Google Shape;191;p35"/>
          <p:cNvSpPr txBox="1"/>
          <p:nvPr>
            <p:ph idx="1" type="body"/>
          </p:nvPr>
        </p:nvSpPr>
        <p:spPr>
          <a:xfrm>
            <a:off x="8652350" y="4509350"/>
            <a:ext cx="2841600" cy="1548300"/>
          </a:xfrm>
          <a:prstGeom prst="rect">
            <a:avLst/>
          </a:prstGeom>
        </p:spPr>
        <p:txBody>
          <a:bodyPr anchorCtr="0" anchor="ctr" bIns="91425" lIns="91425" spcFirstLastPara="1" rIns="91425" wrap="square" tIns="91425">
            <a:noAutofit/>
          </a:bodyPr>
          <a:lstStyle/>
          <a:p>
            <a:pPr indent="0" lvl="0" marL="0" rtl="0" algn="ctr">
              <a:spcBef>
                <a:spcPts val="1100"/>
              </a:spcBef>
              <a:spcAft>
                <a:spcPts val="0"/>
              </a:spcAft>
              <a:buNone/>
            </a:pPr>
            <a:r>
              <a:rPr b="1" lang="en-US"/>
              <a:t>Ken Owens</a:t>
            </a:r>
            <a:endParaRPr b="1"/>
          </a:p>
          <a:p>
            <a:pPr indent="0" lvl="0" marL="0" rtl="0" algn="ctr">
              <a:spcBef>
                <a:spcPts val="1100"/>
              </a:spcBef>
              <a:spcAft>
                <a:spcPts val="0"/>
              </a:spcAft>
              <a:buNone/>
            </a:pPr>
            <a:r>
              <a:rPr lang="en-US"/>
              <a:t>MasterCard</a:t>
            </a:r>
            <a:endParaRPr/>
          </a:p>
          <a:p>
            <a:pPr indent="0" lvl="0" marL="0" rtl="0" algn="ctr">
              <a:spcBef>
                <a:spcPts val="1100"/>
              </a:spcBef>
              <a:spcAft>
                <a:spcPts val="0"/>
              </a:spcAft>
              <a:buNone/>
            </a:pPr>
            <a:r>
              <a:rPr lang="en-US"/>
              <a:t>@kenowens12</a:t>
            </a:r>
            <a:endParaRPr/>
          </a:p>
        </p:txBody>
      </p:sp>
      <p:pic>
        <p:nvPicPr>
          <p:cNvPr id="192" name="Google Shape;192;p35"/>
          <p:cNvPicPr preferRelativeResize="0"/>
          <p:nvPr/>
        </p:nvPicPr>
        <p:blipFill>
          <a:blip r:embed="rId3">
            <a:alphaModFix/>
          </a:blip>
          <a:stretch>
            <a:fillRect/>
          </a:stretch>
        </p:blipFill>
        <p:spPr>
          <a:xfrm>
            <a:off x="8480488" y="1278743"/>
            <a:ext cx="3185325" cy="3185325"/>
          </a:xfrm>
          <a:prstGeom prst="rect">
            <a:avLst/>
          </a:prstGeom>
          <a:noFill/>
          <a:ln>
            <a:noFill/>
          </a:ln>
        </p:spPr>
      </p:pic>
      <p:pic>
        <p:nvPicPr>
          <p:cNvPr id="193" name="Google Shape;193;p35"/>
          <p:cNvPicPr preferRelativeResize="0"/>
          <p:nvPr/>
        </p:nvPicPr>
        <p:blipFill>
          <a:blip r:embed="rId4">
            <a:alphaModFix/>
          </a:blip>
          <a:stretch>
            <a:fillRect/>
          </a:stretch>
        </p:blipFill>
        <p:spPr>
          <a:xfrm>
            <a:off x="442575" y="1278743"/>
            <a:ext cx="3185332" cy="3185332"/>
          </a:xfrm>
          <a:prstGeom prst="rect">
            <a:avLst/>
          </a:prstGeom>
          <a:noFill/>
          <a:ln>
            <a:noFill/>
          </a:ln>
        </p:spPr>
      </p:pic>
      <p:sp>
        <p:nvSpPr>
          <p:cNvPr id="194" name="Google Shape;194;p35"/>
          <p:cNvSpPr txBox="1"/>
          <p:nvPr>
            <p:ph idx="1" type="body"/>
          </p:nvPr>
        </p:nvSpPr>
        <p:spPr>
          <a:xfrm>
            <a:off x="4547463" y="4509350"/>
            <a:ext cx="2841600" cy="1548300"/>
          </a:xfrm>
          <a:prstGeom prst="rect">
            <a:avLst/>
          </a:prstGeom>
        </p:spPr>
        <p:txBody>
          <a:bodyPr anchorCtr="0" anchor="ctr" bIns="91425" lIns="91425" spcFirstLastPara="1" rIns="91425" wrap="square" tIns="91425">
            <a:noAutofit/>
          </a:bodyPr>
          <a:lstStyle/>
          <a:p>
            <a:pPr indent="0" lvl="0" marL="0" rtl="0" algn="ctr">
              <a:spcBef>
                <a:spcPts val="1100"/>
              </a:spcBef>
              <a:spcAft>
                <a:spcPts val="0"/>
              </a:spcAft>
              <a:buNone/>
            </a:pPr>
            <a:r>
              <a:rPr b="1" lang="en-US"/>
              <a:t>Lee Calcote</a:t>
            </a:r>
            <a:endParaRPr b="1"/>
          </a:p>
          <a:p>
            <a:pPr indent="0" lvl="0" marL="0" rtl="0" algn="ctr">
              <a:spcBef>
                <a:spcPts val="1100"/>
              </a:spcBef>
              <a:spcAft>
                <a:spcPts val="0"/>
              </a:spcAft>
              <a:buNone/>
            </a:pPr>
            <a:r>
              <a:rPr lang="en-US"/>
              <a:t>Layer5</a:t>
            </a:r>
            <a:endParaRPr/>
          </a:p>
          <a:p>
            <a:pPr indent="0" lvl="0" marL="0" rtl="0" algn="ctr">
              <a:spcBef>
                <a:spcPts val="1100"/>
              </a:spcBef>
              <a:spcAft>
                <a:spcPts val="0"/>
              </a:spcAft>
              <a:buNone/>
            </a:pPr>
            <a:r>
              <a:rPr lang="en-US"/>
              <a:t>@lcalcote</a:t>
            </a:r>
            <a:endParaRPr/>
          </a:p>
        </p:txBody>
      </p:sp>
      <p:pic>
        <p:nvPicPr>
          <p:cNvPr id="195" name="Google Shape;195;p35"/>
          <p:cNvPicPr preferRelativeResize="0"/>
          <p:nvPr/>
        </p:nvPicPr>
        <p:blipFill>
          <a:blip r:embed="rId5">
            <a:alphaModFix/>
          </a:blip>
          <a:stretch>
            <a:fillRect/>
          </a:stretch>
        </p:blipFill>
        <p:spPr>
          <a:xfrm>
            <a:off x="4547463" y="1278743"/>
            <a:ext cx="3185332" cy="318533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6"/>
          <p:cNvSpPr txBox="1"/>
          <p:nvPr>
            <p:ph type="title"/>
          </p:nvPr>
        </p:nvSpPr>
        <p:spPr>
          <a:xfrm>
            <a:off x="342900" y="428518"/>
            <a:ext cx="11506500" cy="59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CNCF SIG Network Projects</a:t>
            </a:r>
            <a:endParaRPr/>
          </a:p>
        </p:txBody>
      </p:sp>
      <p:sp>
        <p:nvSpPr>
          <p:cNvPr id="201" name="Google Shape;201;p36"/>
          <p:cNvSpPr txBox="1"/>
          <p:nvPr>
            <p:ph idx="1" type="body"/>
          </p:nvPr>
        </p:nvSpPr>
        <p:spPr>
          <a:xfrm>
            <a:off x="342900" y="1438425"/>
            <a:ext cx="4920900" cy="4498800"/>
          </a:xfrm>
          <a:prstGeom prst="rect">
            <a:avLst/>
          </a:prstGeom>
        </p:spPr>
        <p:txBody>
          <a:bodyPr anchorCtr="0" anchor="t" bIns="91425" lIns="91425" spcFirstLastPara="1" rIns="91425" wrap="square" tIns="91425">
            <a:noAutofit/>
          </a:bodyPr>
          <a:lstStyle/>
          <a:p>
            <a:pPr indent="0" lvl="0" marL="0" rtl="0" algn="l">
              <a:spcBef>
                <a:spcPts val="1100"/>
              </a:spcBef>
              <a:spcAft>
                <a:spcPts val="0"/>
              </a:spcAft>
              <a:buNone/>
            </a:pPr>
            <a:r>
              <a:rPr b="1" lang="en-US"/>
              <a:t>As of KubeCon NA 2019</a:t>
            </a:r>
            <a:endParaRPr b="1"/>
          </a:p>
          <a:p>
            <a:pPr indent="-381000" lvl="0" marL="457200" rtl="0" algn="l">
              <a:spcBef>
                <a:spcPts val="1100"/>
              </a:spcBef>
              <a:spcAft>
                <a:spcPts val="0"/>
              </a:spcAft>
              <a:buSzPts val="2400"/>
              <a:buChar char="•"/>
            </a:pPr>
            <a:r>
              <a:rPr lang="en-US"/>
              <a:t>CNI</a:t>
            </a:r>
            <a:endParaRPr/>
          </a:p>
          <a:p>
            <a:pPr indent="-381000" lvl="0" marL="457200" rtl="0" algn="l">
              <a:spcBef>
                <a:spcPts val="0"/>
              </a:spcBef>
              <a:spcAft>
                <a:spcPts val="0"/>
              </a:spcAft>
              <a:buSzPts val="2400"/>
              <a:buChar char="•"/>
            </a:pPr>
            <a:r>
              <a:rPr lang="en-US"/>
              <a:t>CoreDNS</a:t>
            </a:r>
            <a:endParaRPr/>
          </a:p>
          <a:p>
            <a:pPr indent="-381000" lvl="0" marL="457200" rtl="0" algn="l">
              <a:spcBef>
                <a:spcPts val="0"/>
              </a:spcBef>
              <a:spcAft>
                <a:spcPts val="0"/>
              </a:spcAft>
              <a:buSzPts val="2400"/>
              <a:buChar char="•"/>
            </a:pPr>
            <a:r>
              <a:rPr lang="en-US"/>
              <a:t>Envoy</a:t>
            </a:r>
            <a:endParaRPr/>
          </a:p>
          <a:p>
            <a:pPr indent="-381000" lvl="0" marL="457200" rtl="0" algn="l">
              <a:spcBef>
                <a:spcPts val="0"/>
              </a:spcBef>
              <a:spcAft>
                <a:spcPts val="0"/>
              </a:spcAft>
              <a:buSzPts val="2400"/>
              <a:buChar char="•"/>
            </a:pPr>
            <a:r>
              <a:rPr lang="en-US"/>
              <a:t>gRPC</a:t>
            </a:r>
            <a:endParaRPr/>
          </a:p>
          <a:p>
            <a:pPr indent="-381000" lvl="0" marL="457200" rtl="0" algn="l">
              <a:spcBef>
                <a:spcPts val="0"/>
              </a:spcBef>
              <a:spcAft>
                <a:spcPts val="0"/>
              </a:spcAft>
              <a:buSzPts val="2400"/>
              <a:buChar char="•"/>
            </a:pPr>
            <a:r>
              <a:rPr lang="en-US"/>
              <a:t>Linkerd</a:t>
            </a:r>
            <a:endParaRPr/>
          </a:p>
          <a:p>
            <a:pPr indent="-381000" lvl="0" marL="457200" rtl="0" algn="l">
              <a:spcBef>
                <a:spcPts val="0"/>
              </a:spcBef>
              <a:spcAft>
                <a:spcPts val="0"/>
              </a:spcAft>
              <a:buSzPts val="2400"/>
              <a:buChar char="•"/>
            </a:pPr>
            <a:r>
              <a:rPr lang="en-US"/>
              <a:t>NATS</a:t>
            </a:r>
            <a:endParaRPr/>
          </a:p>
          <a:p>
            <a:pPr indent="-381000" lvl="0" marL="457200" rtl="0" algn="l">
              <a:spcBef>
                <a:spcPts val="0"/>
              </a:spcBef>
              <a:spcAft>
                <a:spcPts val="0"/>
              </a:spcAft>
              <a:buSzPts val="2400"/>
              <a:buChar char="•"/>
            </a:pPr>
            <a:r>
              <a:rPr lang="en-US"/>
              <a:t>Network Service Mesh</a:t>
            </a:r>
            <a:endParaRPr/>
          </a:p>
          <a:p>
            <a:pPr indent="-355600" lvl="1" marL="914400" rtl="0" algn="l">
              <a:spcBef>
                <a:spcPts val="0"/>
              </a:spcBef>
              <a:spcAft>
                <a:spcPts val="0"/>
              </a:spcAft>
              <a:buSzPts val="2000"/>
              <a:buChar char="–"/>
            </a:pPr>
            <a:r>
              <a:rPr lang="en-US" sz="1700" u="sng">
                <a:solidFill>
                  <a:schemeClr val="accent3"/>
                </a:solidFill>
                <a:hlinkClick r:id="rId3"/>
              </a:rPr>
              <a:t>Annual Review</a:t>
            </a:r>
            <a:endParaRPr/>
          </a:p>
        </p:txBody>
      </p:sp>
      <p:sp>
        <p:nvSpPr>
          <p:cNvPr id="202" name="Google Shape;202;p36"/>
          <p:cNvSpPr txBox="1"/>
          <p:nvPr>
            <p:ph idx="2" type="body"/>
          </p:nvPr>
        </p:nvSpPr>
        <p:spPr>
          <a:xfrm>
            <a:off x="5842950" y="1438425"/>
            <a:ext cx="5449800" cy="5091600"/>
          </a:xfrm>
          <a:prstGeom prst="rect">
            <a:avLst/>
          </a:prstGeom>
        </p:spPr>
        <p:txBody>
          <a:bodyPr anchorCtr="0" anchor="t" bIns="91425" lIns="91425" spcFirstLastPara="1" rIns="91425" wrap="square" tIns="91425">
            <a:noAutofit/>
          </a:bodyPr>
          <a:lstStyle/>
          <a:p>
            <a:pPr indent="0" lvl="0" marL="0" rtl="0" algn="l">
              <a:spcBef>
                <a:spcPts val="1100"/>
              </a:spcBef>
              <a:spcAft>
                <a:spcPts val="0"/>
              </a:spcAft>
              <a:buNone/>
            </a:pPr>
            <a:r>
              <a:rPr b="1" lang="en-US"/>
              <a:t>As of KubeCon EU 2020</a:t>
            </a:r>
            <a:endParaRPr/>
          </a:p>
          <a:p>
            <a:pPr indent="-381000" lvl="0" marL="457200" rtl="0" algn="l">
              <a:spcBef>
                <a:spcPts val="1100"/>
              </a:spcBef>
              <a:spcAft>
                <a:spcPts val="0"/>
              </a:spcAft>
              <a:buSzPts val="2400"/>
              <a:buChar char="•"/>
            </a:pPr>
            <a:r>
              <a:rPr lang="en-US"/>
              <a:t>BFE</a:t>
            </a:r>
            <a:endParaRPr/>
          </a:p>
          <a:p>
            <a:pPr indent="-381000" lvl="0" marL="457200" rtl="0" algn="l">
              <a:spcBef>
                <a:spcPts val="0"/>
              </a:spcBef>
              <a:spcAft>
                <a:spcPts val="0"/>
              </a:spcAft>
              <a:buSzPts val="2400"/>
              <a:buChar char="•"/>
            </a:pPr>
            <a:r>
              <a:rPr lang="en-US"/>
              <a:t>CNI-Genie</a:t>
            </a:r>
            <a:endParaRPr/>
          </a:p>
          <a:p>
            <a:pPr indent="-381000" lvl="0" marL="457200" rtl="0" algn="l">
              <a:spcBef>
                <a:spcPts val="0"/>
              </a:spcBef>
              <a:spcAft>
                <a:spcPts val="0"/>
              </a:spcAft>
              <a:buSzPts val="2400"/>
              <a:buChar char="•"/>
            </a:pPr>
            <a:r>
              <a:rPr lang="en-US"/>
              <a:t>Contour</a:t>
            </a:r>
            <a:endParaRPr/>
          </a:p>
          <a:p>
            <a:pPr indent="-381000" lvl="0" marL="457200" rtl="0" algn="l">
              <a:spcBef>
                <a:spcPts val="0"/>
              </a:spcBef>
              <a:spcAft>
                <a:spcPts val="0"/>
              </a:spcAft>
              <a:buSzPts val="2400"/>
              <a:buChar char="•"/>
            </a:pPr>
            <a:r>
              <a:rPr lang="en-US"/>
              <a:t>Kuma</a:t>
            </a:r>
            <a:endParaRPr/>
          </a:p>
          <a:p>
            <a:pPr indent="-381000" lvl="0" marL="457200" rtl="0" algn="l">
              <a:spcBef>
                <a:spcPts val="0"/>
              </a:spcBef>
              <a:spcAft>
                <a:spcPts val="0"/>
              </a:spcAft>
              <a:buSzPts val="2400"/>
              <a:buChar char="•"/>
            </a:pPr>
            <a:r>
              <a:rPr lang="en-US"/>
              <a:t>Service Mesh Interface</a:t>
            </a:r>
            <a:br>
              <a:rPr lang="en-US"/>
            </a:br>
            <a:endParaRPr/>
          </a:p>
          <a:p>
            <a:pPr indent="0" lvl="0" marL="0" rtl="0" algn="l">
              <a:spcBef>
                <a:spcPts val="1100"/>
              </a:spcBef>
              <a:spcAft>
                <a:spcPts val="0"/>
              </a:spcAft>
              <a:buNone/>
            </a:pPr>
            <a:r>
              <a:rPr b="1" lang="en-US"/>
              <a:t>On the horizon:</a:t>
            </a:r>
            <a:endParaRPr b="1"/>
          </a:p>
          <a:p>
            <a:pPr indent="-381000" lvl="0" marL="457200" rtl="0" algn="l">
              <a:spcBef>
                <a:spcPts val="1100"/>
              </a:spcBef>
              <a:spcAft>
                <a:spcPts val="0"/>
              </a:spcAft>
              <a:buSzPts val="2400"/>
              <a:buChar char="•"/>
            </a:pPr>
            <a:r>
              <a:rPr lang="en-US"/>
              <a:t>Ambassador</a:t>
            </a:r>
            <a:endParaRPr/>
          </a:p>
          <a:p>
            <a:pPr indent="-381000" lvl="0" marL="457200" rtl="0" algn="l">
              <a:spcBef>
                <a:spcPts val="0"/>
              </a:spcBef>
              <a:spcAft>
                <a:spcPts val="0"/>
              </a:spcAft>
              <a:buSzPts val="2400"/>
              <a:buChar char="•"/>
            </a:pPr>
            <a:r>
              <a:rPr lang="en-US"/>
              <a:t>Chaos Mesh</a:t>
            </a:r>
            <a:endParaRPr/>
          </a:p>
          <a:p>
            <a:pPr indent="-381000" lvl="0" marL="457200" rtl="0" algn="l">
              <a:spcBef>
                <a:spcPts val="0"/>
              </a:spcBef>
              <a:spcAft>
                <a:spcPts val="0"/>
              </a:spcAft>
              <a:buSzPts val="2400"/>
              <a:buChar char="•"/>
            </a:pPr>
            <a:r>
              <a:rPr lang="en-US"/>
              <a:t>Meshery</a:t>
            </a:r>
            <a:endParaRPr/>
          </a:p>
          <a:p>
            <a:pPr indent="-381000" lvl="0" marL="457200" rtl="0" algn="l">
              <a:spcBef>
                <a:spcPts val="0"/>
              </a:spcBef>
              <a:spcAft>
                <a:spcPts val="0"/>
              </a:spcAft>
              <a:buSzPts val="2400"/>
              <a:buChar char="•"/>
            </a:pPr>
            <a:r>
              <a:rPr lang="en-US"/>
              <a:t>Service Mesh Performance Specification</a:t>
            </a:r>
            <a:endParaRPr/>
          </a:p>
          <a:p>
            <a:pPr indent="0" lvl="0" marL="0" rtl="0" algn="l">
              <a:spcBef>
                <a:spcPts val="110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7"/>
          <p:cNvSpPr txBox="1"/>
          <p:nvPr>
            <p:ph idx="1" type="body"/>
          </p:nvPr>
        </p:nvSpPr>
        <p:spPr>
          <a:xfrm>
            <a:off x="495300" y="1438425"/>
            <a:ext cx="4768500" cy="3059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US" sz="2300"/>
              <a:t>Working Groups</a:t>
            </a:r>
            <a:endParaRPr b="1" sz="2000"/>
          </a:p>
          <a:p>
            <a:pPr indent="-355600" lvl="0" marL="457200" rtl="0" algn="l">
              <a:lnSpc>
                <a:spcPct val="100000"/>
              </a:lnSpc>
              <a:spcBef>
                <a:spcPts val="1000"/>
              </a:spcBef>
              <a:spcAft>
                <a:spcPts val="0"/>
              </a:spcAft>
              <a:buSzPts val="2000"/>
              <a:buChar char="•"/>
            </a:pPr>
            <a:r>
              <a:rPr lang="en-US" sz="2000" u="sng">
                <a:solidFill>
                  <a:schemeClr val="hlink"/>
                </a:solidFill>
                <a:hlinkClick r:id="rId3"/>
              </a:rPr>
              <a:t>Universal Data Plane API</a:t>
            </a:r>
            <a:br>
              <a:rPr lang="en-US" sz="2000"/>
            </a:br>
            <a:endParaRPr sz="2000"/>
          </a:p>
          <a:p>
            <a:pPr indent="-355600" lvl="0" marL="457200" rtl="0" algn="l">
              <a:lnSpc>
                <a:spcPct val="100000"/>
              </a:lnSpc>
              <a:spcBef>
                <a:spcPts val="0"/>
              </a:spcBef>
              <a:spcAft>
                <a:spcPts val="0"/>
              </a:spcAft>
              <a:buSzPts val="2000"/>
              <a:buChar char="•"/>
            </a:pPr>
            <a:r>
              <a:rPr lang="en-US" sz="2000" u="sng">
                <a:solidFill>
                  <a:schemeClr val="accent3"/>
                </a:solidFill>
                <a:hlinkClick r:id="rId4"/>
              </a:rPr>
              <a:t>Service Mesh Working Group</a:t>
            </a:r>
            <a:endParaRPr b="1" sz="2700"/>
          </a:p>
        </p:txBody>
      </p:sp>
      <p:sp>
        <p:nvSpPr>
          <p:cNvPr id="208" name="Google Shape;208;p37"/>
          <p:cNvSpPr txBox="1"/>
          <p:nvPr>
            <p:ph idx="1" type="body"/>
          </p:nvPr>
        </p:nvSpPr>
        <p:spPr>
          <a:xfrm>
            <a:off x="495300" y="4716450"/>
            <a:ext cx="10592700" cy="1373400"/>
          </a:xfrm>
          <a:prstGeom prst="rect">
            <a:avLst/>
          </a:prstGeom>
        </p:spPr>
        <p:txBody>
          <a:bodyPr anchorCtr="0" anchor="t" bIns="91425" lIns="91425" spcFirstLastPara="1" rIns="91425" wrap="square" tIns="91425">
            <a:noAutofit/>
          </a:bodyPr>
          <a:lstStyle/>
          <a:p>
            <a:pPr indent="0" lvl="0" marL="0" rtl="0" algn="l">
              <a:spcBef>
                <a:spcPts val="1100"/>
              </a:spcBef>
              <a:spcAft>
                <a:spcPts val="0"/>
              </a:spcAft>
              <a:buNone/>
            </a:pPr>
            <a:r>
              <a:rPr b="1" lang="en-US" sz="1900"/>
              <a:t>Presentations: </a:t>
            </a:r>
            <a:endParaRPr b="1" sz="1900"/>
          </a:p>
          <a:p>
            <a:pPr indent="-342900" lvl="0" marL="457200" rtl="0" algn="l">
              <a:spcBef>
                <a:spcPts val="1100"/>
              </a:spcBef>
              <a:spcAft>
                <a:spcPts val="0"/>
              </a:spcAft>
              <a:buClr>
                <a:schemeClr val="dk2"/>
              </a:buClr>
              <a:buSzPts val="1800"/>
              <a:buFont typeface="Century Gothic"/>
              <a:buChar char="•"/>
            </a:pPr>
            <a:r>
              <a:rPr lang="en-US" sz="1800"/>
              <a:t>Moving beyond HTTP: </a:t>
            </a:r>
            <a:r>
              <a:rPr lang="en-US" sz="1800" u="sng">
                <a:solidFill>
                  <a:schemeClr val="accent3"/>
                </a:solidFill>
                <a:hlinkClick r:id="rId5"/>
              </a:rPr>
              <a:t>Surveying the State of L7 protocols in the Cloud Native ecosystem</a:t>
            </a:r>
            <a:endParaRPr sz="1800"/>
          </a:p>
        </p:txBody>
      </p:sp>
      <p:sp>
        <p:nvSpPr>
          <p:cNvPr id="209" name="Google Shape;209;p37"/>
          <p:cNvSpPr txBox="1"/>
          <p:nvPr>
            <p:ph type="title"/>
          </p:nvPr>
        </p:nvSpPr>
        <p:spPr>
          <a:xfrm>
            <a:off x="342900" y="428518"/>
            <a:ext cx="11506500" cy="59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CNCF SIG Network Working Groups and Papers</a:t>
            </a:r>
            <a:endParaRPr/>
          </a:p>
        </p:txBody>
      </p:sp>
      <p:sp>
        <p:nvSpPr>
          <p:cNvPr id="210" name="Google Shape;210;p37"/>
          <p:cNvSpPr txBox="1"/>
          <p:nvPr>
            <p:ph idx="2" type="body"/>
          </p:nvPr>
        </p:nvSpPr>
        <p:spPr>
          <a:xfrm>
            <a:off x="6371800" y="1438425"/>
            <a:ext cx="4920900" cy="2983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US" sz="2300"/>
              <a:t>Whitepapers</a:t>
            </a:r>
            <a:endParaRPr b="1" sz="1900"/>
          </a:p>
          <a:p>
            <a:pPr indent="-355600" lvl="0" marL="457200" rtl="0" algn="l">
              <a:spcBef>
                <a:spcPts val="1100"/>
              </a:spcBef>
              <a:spcAft>
                <a:spcPts val="0"/>
              </a:spcAft>
              <a:buSzPts val="2000"/>
              <a:buChar char="●"/>
            </a:pPr>
            <a:r>
              <a:rPr lang="en-US" sz="2000" u="sng">
                <a:solidFill>
                  <a:schemeClr val="hlink"/>
                </a:solidFill>
                <a:hlinkClick r:id="rId6"/>
              </a:rPr>
              <a:t>Cloud Native Networking Principles</a:t>
            </a:r>
            <a:r>
              <a:rPr lang="en-US" sz="2000"/>
              <a:t> proposed for incorporation into SIG Network.</a:t>
            </a:r>
            <a:endParaRPr sz="2000"/>
          </a:p>
          <a:p>
            <a:pPr indent="-355600" lvl="0" marL="457200" rtl="0" algn="l">
              <a:spcBef>
                <a:spcPts val="1100"/>
              </a:spcBef>
              <a:spcAft>
                <a:spcPts val="0"/>
              </a:spcAft>
              <a:buSzPts val="2000"/>
              <a:buChar char="●"/>
            </a:pPr>
            <a:r>
              <a:rPr lang="en-US" sz="2000"/>
              <a:t>Patterns and Reference Architecture </a:t>
            </a:r>
            <a:endParaRPr b="1" sz="23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8"/>
          <p:cNvSpPr txBox="1"/>
          <p:nvPr>
            <p:ph type="ctrTitle"/>
          </p:nvPr>
        </p:nvSpPr>
        <p:spPr>
          <a:xfrm>
            <a:off x="415661" y="759067"/>
            <a:ext cx="11360700" cy="273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Call for Participation</a:t>
            </a:r>
            <a:endParaRPr/>
          </a:p>
        </p:txBody>
      </p:sp>
      <p:sp>
        <p:nvSpPr>
          <p:cNvPr id="217" name="Google Shape;217;p38"/>
          <p:cNvSpPr txBox="1"/>
          <p:nvPr>
            <p:ph idx="1" type="subTitle"/>
          </p:nvPr>
        </p:nvSpPr>
        <p:spPr>
          <a:xfrm>
            <a:off x="1714000" y="3587975"/>
            <a:ext cx="9660000" cy="2226000"/>
          </a:xfrm>
          <a:prstGeom prst="rect">
            <a:avLst/>
          </a:prstGeom>
        </p:spPr>
        <p:txBody>
          <a:bodyPr anchorCtr="0" anchor="ctr" bIns="121900" lIns="121900" spcFirstLastPara="1" rIns="121900" wrap="square" tIns="121900">
            <a:noAutofit/>
          </a:bodyPr>
          <a:lstStyle/>
          <a:p>
            <a:pPr indent="-298450" lvl="0" marL="342900" rtl="0" algn="l">
              <a:lnSpc>
                <a:spcPct val="150000"/>
              </a:lnSpc>
              <a:spcBef>
                <a:spcPts val="800"/>
              </a:spcBef>
              <a:spcAft>
                <a:spcPts val="0"/>
              </a:spcAft>
              <a:buClr>
                <a:schemeClr val="accent3"/>
              </a:buClr>
              <a:buSzPts val="2100"/>
              <a:buChar char="•"/>
            </a:pPr>
            <a:r>
              <a:rPr lang="en-US" sz="2100" u="sng">
                <a:solidFill>
                  <a:schemeClr val="hlink"/>
                </a:solidFill>
                <a:latin typeface="Century Gothic"/>
                <a:ea typeface="Century Gothic"/>
                <a:cs typeface="Century Gothic"/>
                <a:sym typeface="Century Gothic"/>
                <a:hlinkClick r:id="rId3"/>
              </a:rPr>
              <a:t>Meet</a:t>
            </a:r>
            <a:r>
              <a:rPr lang="en-US" sz="2100">
                <a:solidFill>
                  <a:schemeClr val="dk2"/>
                </a:solidFill>
                <a:latin typeface="Century Gothic"/>
                <a:ea typeface="Century Gothic"/>
                <a:cs typeface="Century Gothic"/>
                <a:sym typeface="Century Gothic"/>
              </a:rPr>
              <a:t> on 1st and 3rd Thursday of every month at 11am Pacific. </a:t>
            </a:r>
            <a:endParaRPr sz="2100">
              <a:solidFill>
                <a:schemeClr val="dk2"/>
              </a:solidFill>
              <a:latin typeface="Century Gothic"/>
              <a:ea typeface="Century Gothic"/>
              <a:cs typeface="Century Gothic"/>
              <a:sym typeface="Century Gothic"/>
            </a:endParaRPr>
          </a:p>
          <a:p>
            <a:pPr indent="-298450" lvl="0" marL="342900" rtl="0" algn="l">
              <a:lnSpc>
                <a:spcPct val="150000"/>
              </a:lnSpc>
              <a:spcBef>
                <a:spcPts val="0"/>
              </a:spcBef>
              <a:spcAft>
                <a:spcPts val="0"/>
              </a:spcAft>
              <a:buClr>
                <a:schemeClr val="accent3"/>
              </a:buClr>
              <a:buSzPts val="2100"/>
              <a:buChar char="•"/>
            </a:pPr>
            <a:r>
              <a:rPr lang="en-US" sz="2100">
                <a:solidFill>
                  <a:schemeClr val="dk2"/>
                </a:solidFill>
                <a:latin typeface="Century Gothic"/>
                <a:ea typeface="Century Gothic"/>
                <a:cs typeface="Century Gothic"/>
                <a:sym typeface="Century Gothic"/>
              </a:rPr>
              <a:t>Read: </a:t>
            </a:r>
            <a:r>
              <a:rPr lang="en-US" sz="2100" u="sng">
                <a:solidFill>
                  <a:schemeClr val="accent3"/>
                </a:solidFill>
                <a:latin typeface="Century Gothic"/>
                <a:ea typeface="Century Gothic"/>
                <a:cs typeface="Century Gothic"/>
                <a:sym typeface="Century Gothic"/>
                <a:hlinkClick r:id="rId4"/>
              </a:rPr>
              <a:t>meeting minutes</a:t>
            </a:r>
            <a:r>
              <a:rPr lang="en-US" sz="2100">
                <a:solidFill>
                  <a:schemeClr val="dk2"/>
                </a:solidFill>
                <a:latin typeface="Century Gothic"/>
                <a:ea typeface="Century Gothic"/>
                <a:cs typeface="Century Gothic"/>
                <a:sym typeface="Century Gothic"/>
              </a:rPr>
              <a:t>.</a:t>
            </a:r>
            <a:endParaRPr sz="2100">
              <a:solidFill>
                <a:schemeClr val="dk2"/>
              </a:solidFill>
              <a:latin typeface="Century Gothic"/>
              <a:ea typeface="Century Gothic"/>
              <a:cs typeface="Century Gothic"/>
              <a:sym typeface="Century Gothic"/>
            </a:endParaRPr>
          </a:p>
          <a:p>
            <a:pPr indent="-298450" lvl="0" marL="342900" rtl="0" algn="l">
              <a:lnSpc>
                <a:spcPct val="150000"/>
              </a:lnSpc>
              <a:spcBef>
                <a:spcPts val="0"/>
              </a:spcBef>
              <a:spcAft>
                <a:spcPts val="0"/>
              </a:spcAft>
              <a:buClr>
                <a:schemeClr val="accent3"/>
              </a:buClr>
              <a:buSzPts val="2100"/>
              <a:buChar char="•"/>
            </a:pPr>
            <a:r>
              <a:rPr lang="en-US" sz="2100">
                <a:solidFill>
                  <a:schemeClr val="dk2"/>
                </a:solidFill>
                <a:latin typeface="Century Gothic"/>
                <a:ea typeface="Century Gothic"/>
                <a:cs typeface="Century Gothic"/>
                <a:sym typeface="Century Gothic"/>
              </a:rPr>
              <a:t>Connect: Slack Channel (</a:t>
            </a:r>
            <a:r>
              <a:rPr lang="en-US" sz="2100" u="sng">
                <a:solidFill>
                  <a:schemeClr val="accent3"/>
                </a:solidFill>
                <a:latin typeface="Century Gothic"/>
                <a:ea typeface="Century Gothic"/>
                <a:cs typeface="Century Gothic"/>
                <a:sym typeface="Century Gothic"/>
                <a:hlinkClick r:id="rId5"/>
              </a:rPr>
              <a:t>#sig-network</a:t>
            </a:r>
            <a:r>
              <a:rPr lang="en-US" sz="2100">
                <a:solidFill>
                  <a:schemeClr val="dk2"/>
                </a:solidFill>
                <a:latin typeface="Century Gothic"/>
                <a:ea typeface="Century Gothic"/>
                <a:cs typeface="Century Gothic"/>
                <a:sym typeface="Century Gothic"/>
              </a:rPr>
              <a:t>). </a:t>
            </a:r>
            <a:endParaRPr sz="2100">
              <a:solidFill>
                <a:schemeClr val="dk2"/>
              </a:solidFill>
              <a:latin typeface="Century Gothic"/>
              <a:ea typeface="Century Gothic"/>
              <a:cs typeface="Century Gothic"/>
              <a:sym typeface="Century Gothic"/>
            </a:endParaRPr>
          </a:p>
          <a:p>
            <a:pPr indent="-298450" lvl="0" marL="342900" rtl="0" algn="l">
              <a:lnSpc>
                <a:spcPct val="150000"/>
              </a:lnSpc>
              <a:spcBef>
                <a:spcPts val="0"/>
              </a:spcBef>
              <a:spcAft>
                <a:spcPts val="0"/>
              </a:spcAft>
              <a:buClr>
                <a:schemeClr val="accent3"/>
              </a:buClr>
              <a:buSzPts val="2100"/>
              <a:buChar char="•"/>
            </a:pPr>
            <a:r>
              <a:rPr lang="en-US" sz="2100">
                <a:solidFill>
                  <a:schemeClr val="dk2"/>
                </a:solidFill>
                <a:latin typeface="Century Gothic"/>
                <a:ea typeface="Century Gothic"/>
                <a:cs typeface="Century Gothic"/>
                <a:sym typeface="Century Gothic"/>
              </a:rPr>
              <a:t>Join: </a:t>
            </a:r>
            <a:r>
              <a:rPr lang="en-US" sz="2100" u="sng">
                <a:solidFill>
                  <a:schemeClr val="accent3"/>
                </a:solidFill>
                <a:latin typeface="Century Gothic"/>
                <a:ea typeface="Century Gothic"/>
                <a:cs typeface="Century Gothic"/>
                <a:sym typeface="Century Gothic"/>
                <a:hlinkClick r:id="rId6"/>
              </a:rPr>
              <a:t>SIG-Network</a:t>
            </a:r>
            <a:r>
              <a:rPr lang="en-US" sz="2100">
                <a:solidFill>
                  <a:schemeClr val="dk2"/>
                </a:solidFill>
                <a:latin typeface="Century Gothic"/>
                <a:ea typeface="Century Gothic"/>
                <a:cs typeface="Century Gothic"/>
                <a:sym typeface="Century Gothic"/>
              </a:rPr>
              <a:t> mailer at </a:t>
            </a:r>
            <a:r>
              <a:rPr lang="en-US" sz="2100" u="sng">
                <a:solidFill>
                  <a:schemeClr val="accent3"/>
                </a:solidFill>
                <a:latin typeface="Century Gothic"/>
                <a:ea typeface="Century Gothic"/>
                <a:cs typeface="Century Gothic"/>
                <a:sym typeface="Century Gothic"/>
                <a:hlinkClick r:id="rId7"/>
              </a:rPr>
              <a:t>lists.cncf.io</a:t>
            </a:r>
            <a:endParaRPr sz="4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9"/>
          <p:cNvSpPr txBox="1"/>
          <p:nvPr>
            <p:ph type="title"/>
          </p:nvPr>
        </p:nvSpPr>
        <p:spPr>
          <a:xfrm>
            <a:off x="831800" y="2160775"/>
            <a:ext cx="10944600" cy="137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US" sz="6900">
                <a:solidFill>
                  <a:srgbClr val="FFFFFF"/>
                </a:solidFill>
              </a:rPr>
              <a:t>Initiatives</a:t>
            </a:r>
            <a:endParaRPr b="1" sz="6900">
              <a:solidFill>
                <a:srgbClr val="FFFFFF"/>
              </a:solidFill>
            </a:endParaRPr>
          </a:p>
        </p:txBody>
      </p:sp>
      <p:sp>
        <p:nvSpPr>
          <p:cNvPr id="223" name="Google Shape;223;p39"/>
          <p:cNvSpPr txBox="1"/>
          <p:nvPr>
            <p:ph idx="1" type="subTitle"/>
          </p:nvPr>
        </p:nvSpPr>
        <p:spPr>
          <a:xfrm>
            <a:off x="415650" y="3280308"/>
            <a:ext cx="11360700" cy="105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4300">
                <a:solidFill>
                  <a:schemeClr val="accent5"/>
                </a:solidFill>
              </a:rPr>
              <a:t>Deep-Dive</a:t>
            </a:r>
            <a:endParaRPr sz="4300">
              <a:solidFill>
                <a:schemeClr val="accent5"/>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40"/>
          <p:cNvSpPr txBox="1"/>
          <p:nvPr>
            <p:ph idx="1" type="body"/>
          </p:nvPr>
        </p:nvSpPr>
        <p:spPr>
          <a:xfrm>
            <a:off x="342750" y="1831375"/>
            <a:ext cx="11506500" cy="3038400"/>
          </a:xfrm>
          <a:prstGeom prst="rect">
            <a:avLst/>
          </a:prstGeom>
        </p:spPr>
        <p:txBody>
          <a:bodyPr anchorCtr="0" anchor="t" bIns="91425" lIns="91425" spcFirstLastPara="1" rIns="91425" wrap="square" tIns="91425">
            <a:noAutofit/>
          </a:bodyPr>
          <a:lstStyle/>
          <a:p>
            <a:pPr indent="0" lvl="0" marL="0" rtl="0" algn="l">
              <a:spcBef>
                <a:spcPts val="1100"/>
              </a:spcBef>
              <a:spcAft>
                <a:spcPts val="0"/>
              </a:spcAft>
              <a:buNone/>
            </a:pPr>
            <a:r>
              <a:t/>
            </a:r>
            <a:endParaRPr sz="3300"/>
          </a:p>
          <a:p>
            <a:pPr indent="-438150" lvl="0" marL="457200" rtl="0" algn="l">
              <a:spcBef>
                <a:spcPts val="1100"/>
              </a:spcBef>
              <a:spcAft>
                <a:spcPts val="0"/>
              </a:spcAft>
              <a:buSzPts val="3300"/>
              <a:buChar char="•"/>
            </a:pPr>
            <a:r>
              <a:rPr lang="en-US" sz="3300"/>
              <a:t>CNCF labs for at-scale testing</a:t>
            </a:r>
            <a:endParaRPr sz="3300"/>
          </a:p>
          <a:p>
            <a:pPr indent="0" lvl="0" marL="0" rtl="0" algn="l">
              <a:spcBef>
                <a:spcPts val="1100"/>
              </a:spcBef>
              <a:spcAft>
                <a:spcPts val="0"/>
              </a:spcAft>
              <a:buNone/>
            </a:pPr>
            <a:r>
              <a:t/>
            </a:r>
            <a:endParaRPr sz="3300"/>
          </a:p>
          <a:p>
            <a:pPr indent="-438150" lvl="0" marL="457200" rtl="0" algn="l">
              <a:spcBef>
                <a:spcPts val="1100"/>
              </a:spcBef>
              <a:spcAft>
                <a:spcPts val="0"/>
              </a:spcAft>
              <a:buSzPts val="3300"/>
              <a:buChar char="•"/>
            </a:pPr>
            <a:r>
              <a:rPr lang="en-US" sz="3300"/>
              <a:t>Ongoing publication of results</a:t>
            </a:r>
            <a:br>
              <a:rPr lang="en-US" sz="3300"/>
            </a:br>
            <a:endParaRPr sz="3300"/>
          </a:p>
          <a:p>
            <a:pPr indent="0" lvl="0" marL="0" rtl="0" algn="l">
              <a:spcBef>
                <a:spcPts val="1100"/>
              </a:spcBef>
              <a:spcAft>
                <a:spcPts val="0"/>
              </a:spcAft>
              <a:buNone/>
            </a:pPr>
            <a:r>
              <a:t/>
            </a:r>
            <a:endParaRPr sz="3300"/>
          </a:p>
        </p:txBody>
      </p:sp>
      <p:sp>
        <p:nvSpPr>
          <p:cNvPr id="229" name="Google Shape;229;p40"/>
          <p:cNvSpPr txBox="1"/>
          <p:nvPr>
            <p:ph type="title"/>
          </p:nvPr>
        </p:nvSpPr>
        <p:spPr>
          <a:xfrm>
            <a:off x="342900" y="428518"/>
            <a:ext cx="11506500" cy="59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Common Goals Across Initiatives</a:t>
            </a:r>
            <a:endParaRPr b="0" i="1" sz="2000">
              <a:solidFill>
                <a:schemeClr val="accent4"/>
              </a:solidFill>
            </a:endParaRPr>
          </a:p>
        </p:txBody>
      </p:sp>
      <p:sp>
        <p:nvSpPr>
          <p:cNvPr id="230" name="Google Shape;230;p40"/>
          <p:cNvSpPr/>
          <p:nvPr/>
        </p:nvSpPr>
        <p:spPr>
          <a:xfrm rot="6742916">
            <a:off x="7862061" y="4363990"/>
            <a:ext cx="3623362" cy="3623362"/>
          </a:xfrm>
          <a:prstGeom prst="chord">
            <a:avLst>
              <a:gd fmla="val 2700000" name="adj1"/>
              <a:gd fmla="val 16200000" name="adj2"/>
            </a:avLst>
          </a:prstGeom>
          <a:solidFill>
            <a:schemeClr val="accent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solidFill>
                <a:schemeClr val="accent4"/>
              </a:solidFill>
            </a:endParaRPr>
          </a:p>
        </p:txBody>
      </p:sp>
      <p:pic>
        <p:nvPicPr>
          <p:cNvPr id="231" name="Google Shape;231;p40"/>
          <p:cNvPicPr preferRelativeResize="0"/>
          <p:nvPr/>
        </p:nvPicPr>
        <p:blipFill>
          <a:blip r:embed="rId3">
            <a:alphaModFix/>
          </a:blip>
          <a:stretch>
            <a:fillRect/>
          </a:stretch>
        </p:blipFill>
        <p:spPr>
          <a:xfrm>
            <a:off x="8937625" y="4811175"/>
            <a:ext cx="1472249" cy="1472249"/>
          </a:xfrm>
          <a:prstGeom prst="rect">
            <a:avLst/>
          </a:prstGeom>
          <a:noFill/>
          <a:ln>
            <a:noFill/>
          </a:ln>
        </p:spPr>
      </p:pic>
      <p:sp>
        <p:nvSpPr>
          <p:cNvPr id="232" name="Google Shape;232;p40"/>
          <p:cNvSpPr txBox="1"/>
          <p:nvPr>
            <p:ph idx="1" type="body"/>
          </p:nvPr>
        </p:nvSpPr>
        <p:spPr>
          <a:xfrm>
            <a:off x="8363950" y="6115325"/>
            <a:ext cx="2619600" cy="645300"/>
          </a:xfrm>
          <a:prstGeom prst="rect">
            <a:avLst/>
          </a:prstGeom>
        </p:spPr>
        <p:txBody>
          <a:bodyPr anchorCtr="0" anchor="t" bIns="91425" lIns="91425" spcFirstLastPara="1" rIns="91425" wrap="square" tIns="91425">
            <a:noAutofit/>
          </a:bodyPr>
          <a:lstStyle/>
          <a:p>
            <a:pPr indent="0" lvl="0" marL="0" rtl="0" algn="ctr">
              <a:spcBef>
                <a:spcPts val="1100"/>
              </a:spcBef>
              <a:spcAft>
                <a:spcPts val="0"/>
              </a:spcAft>
              <a:buNone/>
            </a:pPr>
            <a:r>
              <a:rPr lang="en-US" sz="2000">
                <a:solidFill>
                  <a:srgbClr val="FFFFFF"/>
                </a:solidFill>
              </a:rPr>
              <a:t>cncf.io/cluster</a:t>
            </a:r>
            <a:endParaRPr sz="2000">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NCF 2019">
  <a:themeElements>
    <a:clrScheme name="CNCF">
      <a:dk1>
        <a:srgbClr val="000000"/>
      </a:dk1>
      <a:lt1>
        <a:srgbClr val="FFFFFF"/>
      </a:lt1>
      <a:dk2>
        <a:srgbClr val="3F4749"/>
      </a:dk2>
      <a:lt2>
        <a:srgbClr val="CCD8DB"/>
      </a:lt2>
      <a:accent1>
        <a:srgbClr val="DF156C"/>
      </a:accent1>
      <a:accent2>
        <a:srgbClr val="252A60"/>
      </a:accent2>
      <a:accent3>
        <a:srgbClr val="515EA1"/>
      </a:accent3>
      <a:accent4>
        <a:srgbClr val="3EB8C1"/>
      </a:accent4>
      <a:accent5>
        <a:srgbClr val="9FABD7"/>
      </a:accent5>
      <a:accent6>
        <a:srgbClr val="283235"/>
      </a:accent6>
      <a:hlink>
        <a:srgbClr val="515EA1"/>
      </a:hlink>
      <a:folHlink>
        <a:srgbClr val="515EA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